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Noto Serif Ethiopic Condensed" panose="020B0604020202020204" charset="0"/>
      <p:regular r:id="rId29"/>
    </p:embeddedFont>
    <p:embeddedFont>
      <p:font typeface="Proxima Nova" panose="020B0604020202020204" charset="0"/>
      <p:regular r:id="rId30"/>
    </p:embeddedFont>
    <p:embeddedFont>
      <p:font typeface="Proxima Nova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5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ieira" userId="1cbffcfb05505457" providerId="LiveId" clId="{C248DBA9-C8B2-4264-B88B-F7FBD8BE1FB0}"/>
    <pc:docChg chg="undo custSel addSld modSld">
      <pc:chgData name="Manuel Vieira" userId="1cbffcfb05505457" providerId="LiveId" clId="{C248DBA9-C8B2-4264-B88B-F7FBD8BE1FB0}" dt="2026-05-25T14:11:00.290" v="40" actId="1037"/>
      <pc:docMkLst>
        <pc:docMk/>
      </pc:docMkLst>
      <pc:sldChg chg="delSp modSp add mod">
        <pc:chgData name="Manuel Vieira" userId="1cbffcfb05505457" providerId="LiveId" clId="{C248DBA9-C8B2-4264-B88B-F7FBD8BE1FB0}" dt="2026-05-25T14:11:00.290" v="40" actId="1037"/>
        <pc:sldMkLst>
          <pc:docMk/>
          <pc:sldMk cId="3637876653" sldId="282"/>
        </pc:sldMkLst>
        <pc:spChg chg="mod">
          <ac:chgData name="Manuel Vieira" userId="1cbffcfb05505457" providerId="LiveId" clId="{C248DBA9-C8B2-4264-B88B-F7FBD8BE1FB0}" dt="2026-05-25T14:10:49.153" v="36" actId="1076"/>
          <ac:spMkLst>
            <pc:docMk/>
            <pc:sldMk cId="3637876653" sldId="282"/>
            <ac:spMk id="2" creationId="{534C9697-85B5-4486-7034-2FFD1252E1D1}"/>
          </ac:spMkLst>
        </pc:spChg>
        <pc:spChg chg="mod">
          <ac:chgData name="Manuel Vieira" userId="1cbffcfb05505457" providerId="LiveId" clId="{C248DBA9-C8B2-4264-B88B-F7FBD8BE1FB0}" dt="2026-05-25T14:10:08.144" v="26" actId="255"/>
          <ac:spMkLst>
            <pc:docMk/>
            <pc:sldMk cId="3637876653" sldId="282"/>
            <ac:spMk id="4" creationId="{D89D4A17-28F8-E58D-87AD-D4F6E4500FEE}"/>
          </ac:spMkLst>
        </pc:spChg>
        <pc:spChg chg="del mod">
          <ac:chgData name="Manuel Vieira" userId="1cbffcfb05505457" providerId="LiveId" clId="{C248DBA9-C8B2-4264-B88B-F7FBD8BE1FB0}" dt="2026-05-25T14:10:21.029" v="28" actId="478"/>
          <ac:spMkLst>
            <pc:docMk/>
            <pc:sldMk cId="3637876653" sldId="282"/>
            <ac:spMk id="5" creationId="{2D53EC46-9B1C-9F21-A9C1-A8F329493DF8}"/>
          </ac:spMkLst>
        </pc:spChg>
        <pc:spChg chg="mod">
          <ac:chgData name="Manuel Vieira" userId="1cbffcfb05505457" providerId="LiveId" clId="{C248DBA9-C8B2-4264-B88B-F7FBD8BE1FB0}" dt="2026-05-25T14:11:00.290" v="40" actId="1037"/>
          <ac:spMkLst>
            <pc:docMk/>
            <pc:sldMk cId="3637876653" sldId="282"/>
            <ac:spMk id="6" creationId="{8CD3840C-D607-21CA-0647-98303BF404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>
            <a:off x="-980247" y="-1618812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2788355">
            <a:off x="5379472" y="3534375"/>
            <a:ext cx="7567157" cy="6602344"/>
          </a:xfrm>
          <a:custGeom>
            <a:avLst/>
            <a:gdLst/>
            <a:ahLst/>
            <a:cxnLst/>
            <a:rect l="l" t="t" r="r" b="b"/>
            <a:pathLst>
              <a:path w="7567157" h="6602344">
                <a:moveTo>
                  <a:pt x="0" y="0"/>
                </a:moveTo>
                <a:lnTo>
                  <a:pt x="7567156" y="0"/>
                </a:lnTo>
                <a:lnTo>
                  <a:pt x="7567156" y="6602344"/>
                </a:lnTo>
                <a:lnTo>
                  <a:pt x="0" y="66023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1028700" y="4523422"/>
            <a:ext cx="16192500" cy="13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SACRAMENTO DA RECONCILIAÇÃO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8372237"/>
            <a:ext cx="16192500" cy="88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6"/>
              </a:lnSpc>
              <a:spcBef>
                <a:spcPct val="0"/>
              </a:spcBef>
            </a:pPr>
            <a:r>
              <a:rPr lang="en-US" sz="524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Caminho de verdade, liberdade e maturidade humanas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933825"/>
            <a:ext cx="16230600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Construímos argumentos inteligentes para evitar a verdade.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Exemplos: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“Na realidade, o conceito de pecado é relativo.”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“Cada um tem a sua verdade.”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“O importante é eu sentir-me bem comigo próprio.”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“Deus quer é que eu seja feliz.”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racionalização é particularmente perigosa porque dá aparência intelectual ao autoengano.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Dostoiévski mostra isso muito bem em Crime e Castigo: o protagonista convence-se racionalmente de que tem o direito de cometer um crime… mas a consciência continua inquieta.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RACIONALIZAMOS...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-1319560" y="244778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4467225"/>
            <a:ext cx="16230600" cy="47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Ocultamos aquilo que não queremos enfrentar.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Exemplos: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pecados “esquecidos” na Confissão;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dupla vida;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vícios secretos;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consumos escondidos;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ressentimentos guardados durante anos.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Há pessoas extremamente transparentes nas redes sociais… e profundamente escondidas na vida real.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ESCONDEMOS...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13743347" y="-9525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4114800"/>
                </a:moveTo>
                <a:lnTo>
                  <a:pt x="4716103" y="4114800"/>
                </a:lnTo>
                <a:lnTo>
                  <a:pt x="471610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4467225"/>
            <a:ext cx="16230600" cy="47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Construímos uma imagem diferente daquilo que somos.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Exemplos: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parecer muito espiritual exteriormente;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mostrar felicidade constante;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fingir que está tudo bem no casamento;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aparentar força quando interiormente existe vazio.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Jesus foi particularmente duro com a hipocrisia porque ela impede a verdade.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problema não é ser frágil.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problema é precisar constantemente de parecer impecável.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FINGIMOS...</a:t>
            </a:r>
          </a:p>
        </p:txBody>
      </p:sp>
      <p:sp>
        <p:nvSpPr>
          <p:cNvPr id="6" name="Freeform 6"/>
          <p:cNvSpPr/>
          <p:nvPr/>
        </p:nvSpPr>
        <p:spPr>
          <a:xfrm>
            <a:off x="2443634" y="-1143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6067425"/>
            <a:ext cx="16230600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Às vezes fazemos exames de consciência como quem organiza fotografias no telemóvel: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apagamos o que não gostamos;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escondemos o que incomoda;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deixamos só a versão editada da nossa vida.”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Deus não trabalha com filtros. Trabalha com verdade… e misericórdia.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ENFIM... 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7672815" y="-368950"/>
            <a:ext cx="9315376" cy="8127666"/>
          </a:xfrm>
          <a:custGeom>
            <a:avLst/>
            <a:gdLst/>
            <a:ahLst/>
            <a:cxnLst/>
            <a:rect l="l" t="t" r="r" b="b"/>
            <a:pathLst>
              <a:path w="9315376" h="8127666">
                <a:moveTo>
                  <a:pt x="0" y="0"/>
                </a:moveTo>
                <a:lnTo>
                  <a:pt x="9315376" y="0"/>
                </a:lnTo>
                <a:lnTo>
                  <a:pt x="9315376" y="8127666"/>
                </a:lnTo>
                <a:lnTo>
                  <a:pt x="0" y="81276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076825"/>
            <a:ext cx="1623060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tradição cristã sempre entendeu que o crescimento espiritual exige verdade interior.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Quem nunca reconhece os próprios erros: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não amadurece;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repete padrões;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destrói relações;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vive superficialmente.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Confissão obriga-nos a parar.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3. O AUTOCONHECIMENTO: CONDIÇÃO PARA CRESCER</a:t>
            </a:r>
          </a:p>
        </p:txBody>
      </p:sp>
      <p:sp>
        <p:nvSpPr>
          <p:cNvPr id="6" name="Freeform 6"/>
          <p:cNvSpPr/>
          <p:nvPr/>
        </p:nvSpPr>
        <p:spPr>
          <a:xfrm flipH="1" flipV="1">
            <a:off x="13629047" y="626745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47161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716103" y="0"/>
                </a:lnTo>
                <a:lnTo>
                  <a:pt x="4716103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400425"/>
            <a:ext cx="16230600" cy="58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Num mundo acelerado, distraído e constantemente entretido, este sacramento cria um raro momento de lucidez.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Perguntas fundamentais: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Quem me estou a tornar?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que faço com os outros?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Como trato quem amo?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Onde tenho sido egoísta?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Onde tenho vivido dividido?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Que máscaras uso?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maturidade espiritual começa quando deixamos de dizer: “Eu sou assim.”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começamos a perguntar: “Quem posso ser na fidelidade a Deus?”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3. O AUTOCONHECIMENTO: CONDIÇÃO PARA CRESCER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13285149" y="43053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6067425"/>
            <a:ext cx="16230600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consciência moral não é “fazer o que me apetece”.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consciência é aquela voz interior onde a pessoa reconhece: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bem a fazer;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mal a evitar.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Catecismo afirma: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“No íntimo da consciência, o homem descobre uma lei que não impôs a si mesmo.”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4. A CONSCIÊNCIA MORAL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-65407" y="244778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400425"/>
            <a:ext cx="16230600" cy="58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consciência precisa de ser: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formada;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educada;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iluminada;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purificada.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Porque também podemos enganar-nos.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Hoje existe uma tendência cultural perigosa: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“Se eu sinto que está certo, então está certo.”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sentir não basta.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Também sentimos inveja, orgulho, impulsividade e agressividade.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consciência cristã não elimina a liberdade; orienta-a para o verdadeiro bem.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4. A CONSCIÊNCIA MORAL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-2000954" y="6663352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534025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Um dos sinais de imaturidade é viver permanentemente em modo de desculpa.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cultura contemporânea muitas vezes ajuda nisso: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tudo é trauma;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tudo é contexto;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tudo é culpa do sistema;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tudo é culpa da infância;</a:t>
            </a:r>
          </a:p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tudo é culpa dos outros.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5. A RESPONSABILIDADE PELAS PRÓPRIAS AÇÕES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12807753" y="72009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534025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Claro que as feridas existem. Claro que os contextos influenciam.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maturidade significa também assumir: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“Eu fiz isto.”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Sem dramatismo. Sem autodestruição. Sem vitimização. Mas com verdade.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filho pródigo da parábola não faz um tratado psicológico. Apenas diz: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“Pai, pequei.”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é precisamente aí que começa o regresso.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5. A RESPONSABILIDADE PELAS PRÓPRIAS AÇÕES</a:t>
            </a:r>
          </a:p>
        </p:txBody>
      </p:sp>
      <p:sp>
        <p:nvSpPr>
          <p:cNvPr id="6" name="Freeform 6"/>
          <p:cNvSpPr/>
          <p:nvPr/>
        </p:nvSpPr>
        <p:spPr>
          <a:xfrm>
            <a:off x="-2646136" y="-1143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TextBox 3"/>
          <p:cNvSpPr txBox="1"/>
          <p:nvPr/>
        </p:nvSpPr>
        <p:spPr>
          <a:xfrm>
            <a:off x="1028700" y="4732023"/>
            <a:ext cx="16230600" cy="425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Há palavras que quase desapareceram do vocabulário contemporâneo: pecado, arrependimento, penitência, confissão. Soam antigas, desconfortáveis, talvez até ameaçadoras. E, no entanto, a experiência humana continua exatamente a mesma: continuamos a ferir os outros, a falhar connosco próprios, a fugir da verdade, a carregar culpas escondidas e a desejar recomeçar.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cultura contemporânea fala muito de autoestima, mas pouco de conversão. Fala muito de autenticidade, mas nem sempre de responsabilidade. Fala muito de liberdade, mas frequentemente sem verdade.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14400"/>
            <a:ext cx="7216245" cy="102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6"/>
              </a:lnSpc>
              <a:spcBef>
                <a:spcPct val="0"/>
              </a:spcBef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INTRODUÇÃO</a:t>
            </a:r>
          </a:p>
        </p:txBody>
      </p:sp>
      <p:sp>
        <p:nvSpPr>
          <p:cNvPr id="5" name="Freeform 5"/>
          <p:cNvSpPr/>
          <p:nvPr/>
        </p:nvSpPr>
        <p:spPr>
          <a:xfrm>
            <a:off x="3561507" y="-2755237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Freeform 6"/>
          <p:cNvSpPr/>
          <p:nvPr/>
        </p:nvSpPr>
        <p:spPr>
          <a:xfrm>
            <a:off x="-1606676" y="2203244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2867025"/>
            <a:ext cx="16230600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Muita gente evita a Confissão porque imagina um Deus: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controlador;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contabilista;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severo;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sempre pronto a condenar.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o Evangelho mostra exatamente o contrário. Jesus aproxima-se: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dos pecadores;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dos frágeis;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dos caídos;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dos envergonhados.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centro do cristianismo não é o pecado. O centro é a misericórdia.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6. O PERDÃO DE DEUS NÃO HUMILHA; RECONSTRÓI</a:t>
            </a:r>
          </a:p>
        </p:txBody>
      </p:sp>
      <p:sp>
        <p:nvSpPr>
          <p:cNvPr id="6" name="Freeform 6"/>
          <p:cNvSpPr/>
          <p:nvPr/>
        </p:nvSpPr>
        <p:spPr>
          <a:xfrm>
            <a:off x="13629047" y="6257925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6067425"/>
            <a:ext cx="16230600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Vivemos numa época de fragmentação: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múltiplas identidades;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vidas paralelas;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máscaras sociais;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imagem digital cuidadosamente construída.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Muitas pessoas parecem felizes online e profundamente perdidas interiormente.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7. A CONFISSÃO E A INTEGRIDADE PESSOAL</a:t>
            </a:r>
          </a:p>
        </p:txBody>
      </p:sp>
      <p:sp>
        <p:nvSpPr>
          <p:cNvPr id="6" name="Freeform 6"/>
          <p:cNvSpPr/>
          <p:nvPr/>
        </p:nvSpPr>
        <p:spPr>
          <a:xfrm>
            <a:off x="-555416" y="19431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400425"/>
            <a:ext cx="16230600" cy="58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Confissão é um exercício de integração. Ali não interessa: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estatuto;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imagem;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sucesso;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performance.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Importa a verdade. E só a verdade permite unidade interior.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Uma pessoa íntegra não é uma pessoa perfeita. É uma pessoa reconciliada: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consigo;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 Deus;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 os outros;</a:t>
            </a:r>
          </a:p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 a própria fragilidade.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858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7. A CONFISSÃO E A INTEGRIDADE PESSOAL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14021068" y="63627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4114800"/>
                </a:moveTo>
                <a:lnTo>
                  <a:pt x="4716103" y="4114800"/>
                </a:lnTo>
                <a:lnTo>
                  <a:pt x="471610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933825"/>
            <a:ext cx="16230600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Confissão não existe apenas para “apagar pecados graves”.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Na tradição espiritual da Igreja, ela é também: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escola de humildade;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treino da consciência;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exercício de sinceridade;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lugar de cura;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caminho de santidade.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Os santos confessavam-se frequentemente não porque fossem obsessivos, mas porque desejavam crescer no amor.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Quem ama quer amar melhor.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19175"/>
            <a:ext cx="16230600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8. O SACRAMENTO COMO CAMINHO </a:t>
            </a:r>
          </a:p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    DE CRESCIMENTO CONTÍNUO</a:t>
            </a:r>
          </a:p>
        </p:txBody>
      </p:sp>
      <p:sp>
        <p:nvSpPr>
          <p:cNvPr id="6" name="Freeform 6"/>
          <p:cNvSpPr/>
          <p:nvPr/>
        </p:nvSpPr>
        <p:spPr>
          <a:xfrm rot="-3370867">
            <a:off x="14360453" y="3366974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933825"/>
            <a:ext cx="16230600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São João Paulo II dizia que um dos dramas do mundo moderno é: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“a perda do sentido do pecado.”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Quando tudo é relativo: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já não há culpa;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também já não há perdão;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já não há responsabilidade;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também já não há verdadeira liberdade.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 nada é errado, então nada precisa de redenção.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isso não torna as pessoas mais felizes.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Muitas vezes torna-as mais confusas, mais vazias e mais incapazes de reconstruir relações.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19175"/>
            <a:ext cx="16230600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9. UM PERIGO CONTEMPORÂNEO: </a:t>
            </a:r>
          </a:p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    PERDER O SENTIDO DO PECADO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13996373" y="224452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4" y="0"/>
                </a:lnTo>
                <a:lnTo>
                  <a:pt x="4716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076825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Evangelho nunca diz: “És perfeito.”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Mas diz: “Levanta-te.”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cristianismo não é a religião dos impecáveis.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É a religião daqueles que aceitam ser encontrados pela misericórdia.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Pedro negou. David caiu. Paulo perseguiu. Santo Agostinho perdeu-se durante anos.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E, no entanto, Deus escreveu santidade com vidas imperfeitas.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19175"/>
            <a:ext cx="16230600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10. A LÓGICA CRISTÃ: </a:t>
            </a:r>
          </a:p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      RECONHECER PARA RECOMEÇAR</a:t>
            </a:r>
          </a:p>
        </p:txBody>
      </p:sp>
      <p:sp>
        <p:nvSpPr>
          <p:cNvPr id="6" name="Freeform 6"/>
          <p:cNvSpPr/>
          <p:nvPr/>
        </p:nvSpPr>
        <p:spPr>
          <a:xfrm rot="896195">
            <a:off x="13245102" y="6924675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2867025"/>
            <a:ext cx="16230600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Confissão é um sacramento profundamente humano.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Porque o ser humano precisa: 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 verdade; de perdão; de reconciliação; de recomeço.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Quem nunca reconhece erros torna-se rígido. Quem nunca pede perdão torna-se isolado. Quem nunca olha para dentro vive superficialmente.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sacramento da Reconciliação ensina-nos: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humildade;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responsabilidade;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honestidade;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liberdade interior.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talvez seja precisamente isso que o mundo contemporâneo mais necessita: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não pessoas perfeitas, mas pessoas reconciliadas.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19175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CONCLUSÃO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13089139" y="8763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B0603-A0E7-270A-5016-B6DBE34D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4C9697-85B5-4486-7034-2FFD1252E1D1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18340A-830A-594A-D255-751ACE2A2622}"/>
              </a:ext>
            </a:extLst>
          </p:cNvPr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89D4A17-28F8-E58D-87AD-D4F6E4500FEE}"/>
              </a:ext>
            </a:extLst>
          </p:cNvPr>
          <p:cNvSpPr txBox="1"/>
          <p:nvPr/>
        </p:nvSpPr>
        <p:spPr>
          <a:xfrm>
            <a:off x="1061357" y="8598490"/>
            <a:ext cx="16230600" cy="46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Créditos</a:t>
            </a:r>
            <a:r>
              <a:rPr lang="en-US" sz="20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: Manuel Vieira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CD3840C-D607-21CA-0647-98303BF4044B}"/>
              </a:ext>
            </a:extLst>
          </p:cNvPr>
          <p:cNvSpPr/>
          <p:nvPr/>
        </p:nvSpPr>
        <p:spPr>
          <a:xfrm rot="5400000">
            <a:off x="-381217" y="3238717"/>
            <a:ext cx="7337405" cy="7032171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787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TextBox 3"/>
          <p:cNvSpPr txBox="1"/>
          <p:nvPr/>
        </p:nvSpPr>
        <p:spPr>
          <a:xfrm>
            <a:off x="1028700" y="6600827"/>
            <a:ext cx="16230600" cy="265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É precisamente aqui que o sacramento da Reconciliação se torna profundamente actual.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Confissão não é um “tribunal de humilhação”. É um lugar de verdade. E a verdade, quando é acolhida no amor de Deus, torna-se libertadora.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Como dizia Jesus: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“Conhecereis a verdade e a verdade vos libertará” (Jo 8,32).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14400"/>
            <a:ext cx="7216245" cy="102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6"/>
              </a:lnSpc>
              <a:spcBef>
                <a:spcPct val="0"/>
              </a:spcBef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INTRODUÇÃO</a:t>
            </a:r>
          </a:p>
        </p:txBody>
      </p:sp>
      <p:sp>
        <p:nvSpPr>
          <p:cNvPr id="5" name="Freeform 5"/>
          <p:cNvSpPr/>
          <p:nvPr/>
        </p:nvSpPr>
        <p:spPr>
          <a:xfrm>
            <a:off x="3561507" y="-2755237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Freeform 6"/>
          <p:cNvSpPr/>
          <p:nvPr/>
        </p:nvSpPr>
        <p:spPr>
          <a:xfrm rot="2547978">
            <a:off x="13159841" y="720090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4" y="0"/>
                </a:lnTo>
                <a:lnTo>
                  <a:pt x="4716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4467227"/>
            <a:ext cx="16230600" cy="479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Catecismo da Igreja Católica apresenta este sacramento como: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“o sacramento da conversão, da penitência, da confissão, do perdão e da reconciliação.”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Cada nome ilumina um aspeto: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Conversão: mudança, transformação, recomeço;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Penitência: reconhecimento do mal cometido e reparação;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Confissão: dizer a verdade;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Perdão: receber misericórdia;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Reconciliação: restaurar a comunhão com Deus, com os outros e consigo mesmo.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28675"/>
            <a:ext cx="1623060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4795" lvl="1" indent="-637398" algn="l">
              <a:lnSpc>
                <a:spcPts val="7085"/>
              </a:lnSpc>
              <a:buAutoNum type="arabicPeriod"/>
            </a:pPr>
            <a:r>
              <a:rPr lang="en-US" sz="59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O QUE É O SACRAMENTO DA RECONCILIAÇÃO?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-531372" y="-36096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534027"/>
            <a:ext cx="16230600" cy="37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Igreja acredita que Cristo confiou aos Apóstolos este ministério: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“Àqueles a quem perdoardes os pecados, ser-lhes-ão perdoados” (Jo 20,23).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b="1" u="none" strike="noStrike" spc="93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Não se trata de “inventar culpas”, mas de reconhecer feridas reais.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b="1" u="none" strike="noStrike" spc="93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spc="93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 pecado, na visão cristã, não é apenas “quebrar regras”. É tudo aquilo que destrói o amor, desfigura a verdade e enfraquece a capacidade de sermos plenamente humanos.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28675"/>
            <a:ext cx="1623060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4795" lvl="1" indent="-637398" algn="l">
              <a:lnSpc>
                <a:spcPts val="7085"/>
              </a:lnSpc>
              <a:buAutoNum type="arabicPeriod"/>
            </a:pPr>
            <a:r>
              <a:rPr lang="en-US" sz="59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O QUE É O SACRAMENTO DA RECONCILIAÇÃO?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-6092"/>
            <a:ext cx="2372016" cy="2069584"/>
          </a:xfrm>
          <a:custGeom>
            <a:avLst/>
            <a:gdLst/>
            <a:ahLst/>
            <a:cxnLst/>
            <a:rect l="l" t="t" r="r" b="b"/>
            <a:pathLst>
              <a:path w="2372016" h="2069584">
                <a:moveTo>
                  <a:pt x="0" y="0"/>
                </a:moveTo>
                <a:lnTo>
                  <a:pt x="2372016" y="0"/>
                </a:lnTo>
                <a:lnTo>
                  <a:pt x="2372016" y="2069584"/>
                </a:lnTo>
                <a:lnTo>
                  <a:pt x="0" y="20695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3604095"/>
            <a:ext cx="16230600" cy="574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Porque é difícil olhar para nós próprios.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Todos temos mecanismos de defesa: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justificar;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culpar os outros;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minimizar;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racionalizar;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esconder;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fingir.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Desde o Génesis, Adão responde: “A mulher que me deste…”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Ou seja: “a culpa não é minha”.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humanidade continua especialista nisso.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57250"/>
            <a:ext cx="162306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10027" lvl="1" indent="-605013" algn="l">
              <a:lnSpc>
                <a:spcPts val="6725"/>
              </a:lnSpc>
              <a:buAutoNum type="arabicPeriod"/>
            </a:pPr>
            <a:r>
              <a:rPr lang="en-US" sz="56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POR QUE É TÃO DIFÍCIL CONFESSAR OS PECADOS?</a:t>
            </a:r>
          </a:p>
        </p:txBody>
      </p:sp>
      <p:sp>
        <p:nvSpPr>
          <p:cNvPr id="6" name="Freeform 6"/>
          <p:cNvSpPr/>
          <p:nvPr/>
        </p:nvSpPr>
        <p:spPr>
          <a:xfrm>
            <a:off x="14433021" y="6504458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4" y="0"/>
                </a:lnTo>
                <a:lnTo>
                  <a:pt x="4716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357699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Transformamos o erro em algo “compreensível”.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Exemplos: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“Eu gritei porque estava stressado.”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“Traí porque a relação já não estava bem.”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“Menti para evitar problemas.”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 justificação busca um motivo real… e usa-o para desculpar totalmente uma ação errada.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JUSTIFICAMOS...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13089139" y="3366974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5000625"/>
            <a:ext cx="1623060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Deslocamos a responsabilidade para fora de nós.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Exemplos: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“Só reagi assim porque ele me provocou.”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“Os meus filhos tiram-me do sério.”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“O meu casamento está mal por culpa dela.”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“Toda a gente faz igual.”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Ou seja: “a culpa não é minha”.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CULPAMOS OS OUTROS...</a:t>
            </a:r>
          </a:p>
        </p:txBody>
      </p:sp>
      <p:sp>
        <p:nvSpPr>
          <p:cNvPr id="6" name="Freeform 6"/>
          <p:cNvSpPr/>
          <p:nvPr/>
        </p:nvSpPr>
        <p:spPr>
          <a:xfrm>
            <a:off x="13806008" y="6315075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142478">
            <a:off x="-5963560" y="-2559733"/>
            <a:ext cx="20248494" cy="7567875"/>
          </a:xfrm>
          <a:custGeom>
            <a:avLst/>
            <a:gdLst/>
            <a:ahLst/>
            <a:cxnLst/>
            <a:rect l="l" t="t" r="r" b="b"/>
            <a:pathLst>
              <a:path w="20248494" h="7567875">
                <a:moveTo>
                  <a:pt x="0" y="0"/>
                </a:moveTo>
                <a:lnTo>
                  <a:pt x="20248494" y="0"/>
                </a:lnTo>
                <a:lnTo>
                  <a:pt x="20248494" y="7567874"/>
                </a:lnTo>
                <a:lnTo>
                  <a:pt x="0" y="756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TextBox 4"/>
          <p:cNvSpPr txBox="1"/>
          <p:nvPr/>
        </p:nvSpPr>
        <p:spPr>
          <a:xfrm>
            <a:off x="1028700" y="4467225"/>
            <a:ext cx="16230600" cy="47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Reduzimos a gravidade do que fizemos.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Exemplos: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“Foi só uma mentira pequena.”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“Não foi assim tão grave.”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“Ao menos não matei ninguém.”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“Há pessoas muito piores.”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Às vezes tratamos as feridas da alma como quem olha para uma infiltração em casa e diz: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“Depois vejo isso…”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Até ao dia em que a parede começa a cair.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623060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>
                <a:solidFill>
                  <a:srgbClr val="FFFFFF"/>
                </a:solidFill>
                <a:latin typeface="Noto Serif Ethiopic Condensed"/>
                <a:ea typeface="Noto Serif Ethiopic Condensed"/>
                <a:cs typeface="Noto Serif Ethiopic Condensed"/>
                <a:sym typeface="Noto Serif Ethiopic Condensed"/>
              </a:rPr>
              <a:t>MINIMIZAMOS...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13590947" y="-19050"/>
            <a:ext cx="4716103" cy="4114800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1745</Words>
  <Application>Microsoft Office PowerPoint</Application>
  <PresentationFormat>Personalizados</PresentationFormat>
  <Paragraphs>232</Paragraphs>
  <Slides>27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3" baseType="lpstr">
      <vt:lpstr>Proxima Nova</vt:lpstr>
      <vt:lpstr>Arial</vt:lpstr>
      <vt:lpstr>Noto Serif Ethiopic Condensed</vt:lpstr>
      <vt:lpstr>Proxima Nova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da Reconciliação</dc:title>
  <dc:creator>Manuel Vieira</dc:creator>
  <cp:lastModifiedBy>Manuel Vieira</cp:lastModifiedBy>
  <cp:revision>1</cp:revision>
  <dcterms:created xsi:type="dcterms:W3CDTF">2006-08-16T00:00:00Z</dcterms:created>
  <dcterms:modified xsi:type="dcterms:W3CDTF">2026-05-25T14:11:08Z</dcterms:modified>
  <dc:identifier>DAHKUB_LVaI</dc:identifier>
</cp:coreProperties>
</file>