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8288000" cy="10287000"/>
  <p:notesSz cx="6858000" cy="9144000"/>
  <p:embeddedFontLst>
    <p:embeddedFont>
      <p:font typeface="Arvo" charset="1" panose="02000000000000000000"/>
      <p:regular r:id="rId19"/>
    </p:embeddedFont>
    <p:embeddedFont>
      <p:font typeface="Roboto" charset="1" panose="02000000000000000000"/>
      <p:regular r:id="rId20"/>
    </p:embeddedFont>
    <p:embeddedFont>
      <p:font typeface="Arvo Bold" charset="1" panose="02000000000000000000"/>
      <p:regular r:id="rId21"/>
    </p:embeddedFont>
    <p:embeddedFont>
      <p:font typeface="Roboto Bold" charset="1" panose="02000000000000000000"/>
      <p:regular r:id="rId22"/>
    </p:embeddedFont>
    <p:embeddedFont>
      <p:font typeface="Arimo" charset="1" panose="020B0604020202020204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1028700" y="2381250"/>
            <a:ext cx="133350" cy="6096000"/>
            <a:chOff x="0" y="0"/>
            <a:chExt cx="133350" cy="609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3350" cy="6096000"/>
            </a:xfrm>
            <a:custGeom>
              <a:avLst/>
              <a:gdLst/>
              <a:ahLst/>
              <a:cxnLst/>
              <a:rect r="r" b="b" t="t" l="l"/>
              <a:pathLst>
                <a:path h="6096000" w="133350">
                  <a:moveTo>
                    <a:pt x="0" y="0"/>
                  </a:moveTo>
                  <a:lnTo>
                    <a:pt x="133350" y="0"/>
                  </a:lnTo>
                  <a:lnTo>
                    <a:pt x="133350" y="6096000"/>
                  </a:lnTo>
                  <a:lnTo>
                    <a:pt x="0" y="6096000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14773246" y="2645893"/>
            <a:ext cx="1107272" cy="1107500"/>
            <a:chOff x="0" y="0"/>
            <a:chExt cx="1107275" cy="110749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-8763" y="-8763"/>
              <a:ext cx="1120394" cy="1124839"/>
            </a:xfrm>
            <a:custGeom>
              <a:avLst/>
              <a:gdLst/>
              <a:ahLst/>
              <a:cxnLst/>
              <a:rect r="r" b="b" t="t" l="l"/>
              <a:pathLst>
                <a:path h="1124839" w="1120394">
                  <a:moveTo>
                    <a:pt x="882142" y="562483"/>
                  </a:moveTo>
                  <a:cubicBezTo>
                    <a:pt x="877062" y="741045"/>
                    <a:pt x="740918" y="877062"/>
                    <a:pt x="562483" y="882269"/>
                  </a:cubicBezTo>
                  <a:cubicBezTo>
                    <a:pt x="384048" y="887349"/>
                    <a:pt x="247650" y="733171"/>
                    <a:pt x="242824" y="562483"/>
                  </a:cubicBezTo>
                  <a:cubicBezTo>
                    <a:pt x="237617" y="384048"/>
                    <a:pt x="391795" y="247650"/>
                    <a:pt x="562483" y="242824"/>
                  </a:cubicBezTo>
                  <a:cubicBezTo>
                    <a:pt x="740918" y="237617"/>
                    <a:pt x="877316" y="391922"/>
                    <a:pt x="882142" y="562483"/>
                  </a:cubicBezTo>
                  <a:cubicBezTo>
                    <a:pt x="886587" y="713105"/>
                    <a:pt x="1120394" y="713359"/>
                    <a:pt x="1115949" y="562483"/>
                  </a:cubicBezTo>
                  <a:cubicBezTo>
                    <a:pt x="1107186" y="254889"/>
                    <a:pt x="870077" y="17780"/>
                    <a:pt x="562483" y="9017"/>
                  </a:cubicBezTo>
                  <a:cubicBezTo>
                    <a:pt x="255143" y="0"/>
                    <a:pt x="17399" y="268351"/>
                    <a:pt x="9017" y="562483"/>
                  </a:cubicBezTo>
                  <a:cubicBezTo>
                    <a:pt x="0" y="869950"/>
                    <a:pt x="268351" y="1107440"/>
                    <a:pt x="562483" y="1116076"/>
                  </a:cubicBezTo>
                  <a:cubicBezTo>
                    <a:pt x="869823" y="1124839"/>
                    <a:pt x="1107567" y="856615"/>
                    <a:pt x="1115949" y="562483"/>
                  </a:cubicBezTo>
                  <a:cubicBezTo>
                    <a:pt x="1120394" y="411734"/>
                    <a:pt x="886587" y="412115"/>
                    <a:pt x="882142" y="562483"/>
                  </a:cubicBezTo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14773246" y="6312741"/>
            <a:ext cx="1107272" cy="1107500"/>
            <a:chOff x="0" y="0"/>
            <a:chExt cx="1107275" cy="11074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-8763" y="-8636"/>
              <a:ext cx="1120394" cy="1124966"/>
            </a:xfrm>
            <a:custGeom>
              <a:avLst/>
              <a:gdLst/>
              <a:ahLst/>
              <a:cxnLst/>
              <a:rect r="r" b="b" t="t" l="l"/>
              <a:pathLst>
                <a:path h="1124966" w="1120394">
                  <a:moveTo>
                    <a:pt x="882142" y="562483"/>
                  </a:moveTo>
                  <a:cubicBezTo>
                    <a:pt x="877062" y="740918"/>
                    <a:pt x="740918" y="877062"/>
                    <a:pt x="562483" y="882142"/>
                  </a:cubicBezTo>
                  <a:cubicBezTo>
                    <a:pt x="384048" y="887349"/>
                    <a:pt x="247650" y="733044"/>
                    <a:pt x="242824" y="562483"/>
                  </a:cubicBezTo>
                  <a:cubicBezTo>
                    <a:pt x="237617" y="384048"/>
                    <a:pt x="391795" y="247650"/>
                    <a:pt x="562483" y="242697"/>
                  </a:cubicBezTo>
                  <a:cubicBezTo>
                    <a:pt x="740918" y="237617"/>
                    <a:pt x="877316" y="391795"/>
                    <a:pt x="882142" y="562483"/>
                  </a:cubicBezTo>
                  <a:cubicBezTo>
                    <a:pt x="886587" y="712851"/>
                    <a:pt x="1120394" y="713232"/>
                    <a:pt x="1115949" y="562483"/>
                  </a:cubicBezTo>
                  <a:cubicBezTo>
                    <a:pt x="1107186" y="254762"/>
                    <a:pt x="870077" y="17780"/>
                    <a:pt x="562483" y="8890"/>
                  </a:cubicBezTo>
                  <a:cubicBezTo>
                    <a:pt x="255143" y="0"/>
                    <a:pt x="17399" y="268224"/>
                    <a:pt x="9017" y="562483"/>
                  </a:cubicBezTo>
                  <a:cubicBezTo>
                    <a:pt x="0" y="869823"/>
                    <a:pt x="268351" y="1107440"/>
                    <a:pt x="562483" y="1115949"/>
                  </a:cubicBezTo>
                  <a:cubicBezTo>
                    <a:pt x="869823" y="1124966"/>
                    <a:pt x="1107567" y="856742"/>
                    <a:pt x="1115949" y="562483"/>
                  </a:cubicBezTo>
                  <a:cubicBezTo>
                    <a:pt x="1120394" y="411607"/>
                    <a:pt x="886587" y="412115"/>
                    <a:pt x="882142" y="562483"/>
                  </a:cubicBezTo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>
            <a:grpSpLocks noChangeAspect="true"/>
          </p:cNvGrpSpPr>
          <p:nvPr/>
        </p:nvGrpSpPr>
        <p:grpSpPr>
          <a:xfrm rot="0">
            <a:off x="13607691" y="512855"/>
            <a:ext cx="4746860" cy="9263482"/>
            <a:chOff x="0" y="0"/>
            <a:chExt cx="4746854" cy="926348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63495" y="1911604"/>
              <a:ext cx="2116836" cy="2115820"/>
            </a:xfrm>
            <a:custGeom>
              <a:avLst/>
              <a:gdLst/>
              <a:ahLst/>
              <a:cxnLst/>
              <a:rect r="r" b="b" t="t" l="l"/>
              <a:pathLst>
                <a:path h="2115820" w="2116836">
                  <a:moveTo>
                    <a:pt x="256794" y="232029"/>
                  </a:moveTo>
                  <a:cubicBezTo>
                    <a:pt x="492252" y="232029"/>
                    <a:pt x="707136" y="277114"/>
                    <a:pt x="939673" y="357632"/>
                  </a:cubicBezTo>
                  <a:cubicBezTo>
                    <a:pt x="1155192" y="432054"/>
                    <a:pt x="1363345" y="555498"/>
                    <a:pt x="1527556" y="724027"/>
                  </a:cubicBezTo>
                  <a:cubicBezTo>
                    <a:pt x="1735201" y="937006"/>
                    <a:pt x="1845564" y="1216660"/>
                    <a:pt x="1892681" y="1506347"/>
                  </a:cubicBezTo>
                  <a:cubicBezTo>
                    <a:pt x="1912620" y="1629156"/>
                    <a:pt x="1917319" y="1754759"/>
                    <a:pt x="1914398" y="1879600"/>
                  </a:cubicBezTo>
                  <a:cubicBezTo>
                    <a:pt x="1328801" y="1855343"/>
                    <a:pt x="753364" y="1653921"/>
                    <a:pt x="457454" y="1111885"/>
                  </a:cubicBezTo>
                  <a:cubicBezTo>
                    <a:pt x="308483" y="838835"/>
                    <a:pt x="249428" y="537972"/>
                    <a:pt x="256667" y="232029"/>
                  </a:cubicBezTo>
                  <a:close/>
                  <a:moveTo>
                    <a:pt x="204470" y="0"/>
                  </a:moveTo>
                  <a:cubicBezTo>
                    <a:pt x="184912" y="0"/>
                    <a:pt x="165481" y="381"/>
                    <a:pt x="146050" y="1524"/>
                  </a:cubicBezTo>
                  <a:cubicBezTo>
                    <a:pt x="97536" y="4318"/>
                    <a:pt x="64643" y="30734"/>
                    <a:pt x="47498" y="65024"/>
                  </a:cubicBezTo>
                  <a:lnTo>
                    <a:pt x="47498" y="65024"/>
                  </a:lnTo>
                  <a:cubicBezTo>
                    <a:pt x="37973" y="80010"/>
                    <a:pt x="31496" y="97790"/>
                    <a:pt x="29210" y="118364"/>
                  </a:cubicBezTo>
                  <a:cubicBezTo>
                    <a:pt x="0" y="381508"/>
                    <a:pt x="43561" y="665861"/>
                    <a:pt x="122936" y="916051"/>
                  </a:cubicBezTo>
                  <a:cubicBezTo>
                    <a:pt x="295783" y="1460881"/>
                    <a:pt x="713232" y="1851279"/>
                    <a:pt x="1258189" y="2015236"/>
                  </a:cubicBezTo>
                  <a:cubicBezTo>
                    <a:pt x="1505966" y="2089912"/>
                    <a:pt x="1768983" y="2114931"/>
                    <a:pt x="2026666" y="2115820"/>
                  </a:cubicBezTo>
                  <a:cubicBezTo>
                    <a:pt x="2026920" y="2115820"/>
                    <a:pt x="2027174" y="2115820"/>
                    <a:pt x="2027301" y="2115820"/>
                  </a:cubicBezTo>
                  <a:cubicBezTo>
                    <a:pt x="2064766" y="2115820"/>
                    <a:pt x="2096135" y="2098548"/>
                    <a:pt x="2116836" y="2072005"/>
                  </a:cubicBezTo>
                  <a:lnTo>
                    <a:pt x="2116836" y="2072005"/>
                  </a:lnTo>
                  <a:lnTo>
                    <a:pt x="2116836" y="1464945"/>
                  </a:lnTo>
                  <a:lnTo>
                    <a:pt x="2116836" y="1464945"/>
                  </a:lnTo>
                  <a:cubicBezTo>
                    <a:pt x="2041398" y="1009650"/>
                    <a:pt x="1822831" y="598297"/>
                    <a:pt x="1411478" y="328549"/>
                  </a:cubicBezTo>
                  <a:cubicBezTo>
                    <a:pt x="1075436" y="108204"/>
                    <a:pt x="658241" y="11557"/>
                    <a:pt x="260096" y="889"/>
                  </a:cubicBezTo>
                  <a:cubicBezTo>
                    <a:pt x="241681" y="381"/>
                    <a:pt x="223012" y="0"/>
                    <a:pt x="2044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4648454" y="3370072"/>
              <a:ext cx="31877" cy="607187"/>
            </a:xfrm>
            <a:custGeom>
              <a:avLst/>
              <a:gdLst/>
              <a:ahLst/>
              <a:cxnLst/>
              <a:rect r="r" b="b" t="t" l="l"/>
              <a:pathLst>
                <a:path h="607187" w="31877">
                  <a:moveTo>
                    <a:pt x="31877" y="0"/>
                  </a:moveTo>
                  <a:cubicBezTo>
                    <a:pt x="4064" y="178562"/>
                    <a:pt x="0" y="361315"/>
                    <a:pt x="9779" y="540639"/>
                  </a:cubicBezTo>
                  <a:cubicBezTo>
                    <a:pt x="11176" y="565023"/>
                    <a:pt x="18923" y="588137"/>
                    <a:pt x="31877" y="607187"/>
                  </a:cubicBezTo>
                  <a:lnTo>
                    <a:pt x="31877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3631946" y="63500"/>
              <a:ext cx="1048385" cy="3863467"/>
            </a:xfrm>
            <a:custGeom>
              <a:avLst/>
              <a:gdLst/>
              <a:ahLst/>
              <a:cxnLst/>
              <a:rect r="r" b="b" t="t" l="l"/>
              <a:pathLst>
                <a:path h="3863467" w="1048385">
                  <a:moveTo>
                    <a:pt x="1044702" y="0"/>
                  </a:moveTo>
                  <a:cubicBezTo>
                    <a:pt x="1031621" y="0"/>
                    <a:pt x="1018794" y="2286"/>
                    <a:pt x="1006729" y="6477"/>
                  </a:cubicBezTo>
                  <a:lnTo>
                    <a:pt x="1006729" y="6477"/>
                  </a:lnTo>
                  <a:cubicBezTo>
                    <a:pt x="989838" y="10414"/>
                    <a:pt x="973074" y="18288"/>
                    <a:pt x="957072" y="30988"/>
                  </a:cubicBezTo>
                  <a:lnTo>
                    <a:pt x="957072" y="30988"/>
                  </a:lnTo>
                  <a:cubicBezTo>
                    <a:pt x="685673" y="248285"/>
                    <a:pt x="461264" y="550418"/>
                    <a:pt x="298831" y="854710"/>
                  </a:cubicBezTo>
                  <a:cubicBezTo>
                    <a:pt x="146431" y="1140333"/>
                    <a:pt x="52451" y="1452245"/>
                    <a:pt x="28956" y="1775079"/>
                  </a:cubicBezTo>
                  <a:cubicBezTo>
                    <a:pt x="0" y="2170811"/>
                    <a:pt x="101727" y="2562733"/>
                    <a:pt x="275463" y="2916047"/>
                  </a:cubicBezTo>
                  <a:cubicBezTo>
                    <a:pt x="443738" y="3258185"/>
                    <a:pt x="689991" y="3560572"/>
                    <a:pt x="957072" y="3829939"/>
                  </a:cubicBezTo>
                  <a:cubicBezTo>
                    <a:pt x="979805" y="3852799"/>
                    <a:pt x="1008380" y="3863467"/>
                    <a:pt x="1037209" y="3863467"/>
                  </a:cubicBezTo>
                  <a:cubicBezTo>
                    <a:pt x="1040892" y="3863467"/>
                    <a:pt x="1044702" y="3863340"/>
                    <a:pt x="1048385" y="3862959"/>
                  </a:cubicBezTo>
                  <a:lnTo>
                    <a:pt x="1048385" y="3862959"/>
                  </a:lnTo>
                  <a:lnTo>
                    <a:pt x="1048385" y="3580765"/>
                  </a:lnTo>
                  <a:lnTo>
                    <a:pt x="1048385" y="3580765"/>
                  </a:lnTo>
                  <a:cubicBezTo>
                    <a:pt x="1047115" y="3581908"/>
                    <a:pt x="1045845" y="3583178"/>
                    <a:pt x="1044576" y="3584321"/>
                  </a:cubicBezTo>
                  <a:cubicBezTo>
                    <a:pt x="728727" y="3250565"/>
                    <a:pt x="460248" y="2867279"/>
                    <a:pt x="331217" y="2421763"/>
                  </a:cubicBezTo>
                  <a:cubicBezTo>
                    <a:pt x="234189" y="2086610"/>
                    <a:pt x="236983" y="1733931"/>
                    <a:pt x="329566" y="1398397"/>
                  </a:cubicBezTo>
                  <a:cubicBezTo>
                    <a:pt x="448946" y="965962"/>
                    <a:pt x="712090" y="575437"/>
                    <a:pt x="1037464" y="271399"/>
                  </a:cubicBezTo>
                  <a:lnTo>
                    <a:pt x="1037464" y="271399"/>
                  </a:lnTo>
                  <a:cubicBezTo>
                    <a:pt x="1041147" y="274955"/>
                    <a:pt x="1044703" y="278511"/>
                    <a:pt x="1048385" y="282194"/>
                  </a:cubicBezTo>
                  <a:lnTo>
                    <a:pt x="1048385" y="282194"/>
                  </a:lnTo>
                  <a:lnTo>
                    <a:pt x="1048385" y="0"/>
                  </a:lnTo>
                  <a:lnTo>
                    <a:pt x="1048385" y="0"/>
                  </a:lnTo>
                  <a:cubicBezTo>
                    <a:pt x="1047115" y="0"/>
                    <a:pt x="1045972" y="0"/>
                    <a:pt x="104470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63373" y="3584575"/>
              <a:ext cx="3710559" cy="1951736"/>
            </a:xfrm>
            <a:custGeom>
              <a:avLst/>
              <a:gdLst/>
              <a:ahLst/>
              <a:cxnLst/>
              <a:rect r="r" b="b" t="t" l="l"/>
              <a:pathLst>
                <a:path h="1951736" w="3710559">
                  <a:moveTo>
                    <a:pt x="1866519" y="231013"/>
                  </a:moveTo>
                  <a:cubicBezTo>
                    <a:pt x="1939036" y="231013"/>
                    <a:pt x="2011426" y="235585"/>
                    <a:pt x="2083562" y="245237"/>
                  </a:cubicBezTo>
                  <a:cubicBezTo>
                    <a:pt x="2505456" y="302133"/>
                    <a:pt x="2876169" y="521716"/>
                    <a:pt x="3181985" y="810514"/>
                  </a:cubicBezTo>
                  <a:cubicBezTo>
                    <a:pt x="3264281" y="888238"/>
                    <a:pt x="3341243" y="971296"/>
                    <a:pt x="3414522" y="1057529"/>
                  </a:cubicBezTo>
                  <a:lnTo>
                    <a:pt x="3414522" y="1057529"/>
                  </a:lnTo>
                  <a:cubicBezTo>
                    <a:pt x="3080131" y="1341628"/>
                    <a:pt x="2700020" y="1575181"/>
                    <a:pt x="2268474" y="1674495"/>
                  </a:cubicBezTo>
                  <a:cubicBezTo>
                    <a:pt x="2143125" y="1703451"/>
                    <a:pt x="2015871" y="1717294"/>
                    <a:pt x="1888998" y="1717294"/>
                  </a:cubicBezTo>
                  <a:cubicBezTo>
                    <a:pt x="1688211" y="1717294"/>
                    <a:pt x="1488059" y="1682497"/>
                    <a:pt x="1296035" y="1617473"/>
                  </a:cubicBezTo>
                  <a:cubicBezTo>
                    <a:pt x="900811" y="1483742"/>
                    <a:pt x="548513" y="1215772"/>
                    <a:pt x="279908" y="898018"/>
                  </a:cubicBezTo>
                  <a:cubicBezTo>
                    <a:pt x="520573" y="676911"/>
                    <a:pt x="818896" y="498349"/>
                    <a:pt x="1131189" y="377064"/>
                  </a:cubicBezTo>
                  <a:cubicBezTo>
                    <a:pt x="1364615" y="286386"/>
                    <a:pt x="1615440" y="231141"/>
                    <a:pt x="1866519" y="231141"/>
                  </a:cubicBezTo>
                  <a:close/>
                  <a:moveTo>
                    <a:pt x="1866646" y="0"/>
                  </a:moveTo>
                  <a:cubicBezTo>
                    <a:pt x="1734439" y="0"/>
                    <a:pt x="1601851" y="12700"/>
                    <a:pt x="1471295" y="36449"/>
                  </a:cubicBezTo>
                  <a:cubicBezTo>
                    <a:pt x="967740" y="127889"/>
                    <a:pt x="494157" y="400050"/>
                    <a:pt x="113284" y="736346"/>
                  </a:cubicBezTo>
                  <a:cubicBezTo>
                    <a:pt x="88265" y="758444"/>
                    <a:pt x="63500" y="780923"/>
                    <a:pt x="40005" y="804672"/>
                  </a:cubicBezTo>
                  <a:cubicBezTo>
                    <a:pt x="35687" y="808990"/>
                    <a:pt x="31750" y="813562"/>
                    <a:pt x="28321" y="818007"/>
                  </a:cubicBezTo>
                  <a:lnTo>
                    <a:pt x="28321" y="818007"/>
                  </a:lnTo>
                  <a:cubicBezTo>
                    <a:pt x="11303" y="835787"/>
                    <a:pt x="508" y="858139"/>
                    <a:pt x="0" y="882777"/>
                  </a:cubicBezTo>
                  <a:lnTo>
                    <a:pt x="127" y="882777"/>
                  </a:lnTo>
                  <a:lnTo>
                    <a:pt x="127" y="886460"/>
                  </a:lnTo>
                  <a:cubicBezTo>
                    <a:pt x="508" y="905510"/>
                    <a:pt x="7112" y="925703"/>
                    <a:pt x="21717" y="946277"/>
                  </a:cubicBezTo>
                  <a:lnTo>
                    <a:pt x="21717" y="946277"/>
                  </a:lnTo>
                  <a:cubicBezTo>
                    <a:pt x="219964" y="1222883"/>
                    <a:pt x="495173" y="1456309"/>
                    <a:pt x="783844" y="1632077"/>
                  </a:cubicBezTo>
                  <a:cubicBezTo>
                    <a:pt x="1049020" y="1793621"/>
                    <a:pt x="1342390" y="1896745"/>
                    <a:pt x="1649857" y="1937131"/>
                  </a:cubicBezTo>
                  <a:cubicBezTo>
                    <a:pt x="1725676" y="1947037"/>
                    <a:pt x="1801495" y="1951736"/>
                    <a:pt x="1877060" y="1951736"/>
                  </a:cubicBezTo>
                  <a:cubicBezTo>
                    <a:pt x="2177923" y="1951736"/>
                    <a:pt x="2474849" y="1877187"/>
                    <a:pt x="2752090" y="1759076"/>
                  </a:cubicBezTo>
                  <a:cubicBezTo>
                    <a:pt x="3088132" y="1616201"/>
                    <a:pt x="3387979" y="1395475"/>
                    <a:pt x="3659251" y="1153794"/>
                  </a:cubicBezTo>
                  <a:cubicBezTo>
                    <a:pt x="3710559" y="1107947"/>
                    <a:pt x="3697224" y="1035557"/>
                    <a:pt x="3659251" y="988440"/>
                  </a:cubicBezTo>
                  <a:cubicBezTo>
                    <a:pt x="3357753" y="613282"/>
                    <a:pt x="2989326" y="295528"/>
                    <a:pt x="2536698" y="120649"/>
                  </a:cubicBezTo>
                  <a:cubicBezTo>
                    <a:pt x="2321941" y="37718"/>
                    <a:pt x="2094738" y="126"/>
                    <a:pt x="1866646" y="126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4610608" y="5252720"/>
              <a:ext cx="69723" cy="782320"/>
            </a:xfrm>
            <a:custGeom>
              <a:avLst/>
              <a:gdLst/>
              <a:ahLst/>
              <a:cxnLst/>
              <a:rect r="r" b="b" t="t" l="l"/>
              <a:pathLst>
                <a:path h="782320" w="69723">
                  <a:moveTo>
                    <a:pt x="69723" y="0"/>
                  </a:moveTo>
                  <a:cubicBezTo>
                    <a:pt x="36449" y="20701"/>
                    <a:pt x="15240" y="58420"/>
                    <a:pt x="12827" y="100203"/>
                  </a:cubicBezTo>
                  <a:cubicBezTo>
                    <a:pt x="0" y="332994"/>
                    <a:pt x="17018" y="564261"/>
                    <a:pt x="69723" y="782320"/>
                  </a:cubicBezTo>
                  <a:lnTo>
                    <a:pt x="69723" y="782320"/>
                  </a:lnTo>
                  <a:lnTo>
                    <a:pt x="69723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2564766" y="5235956"/>
              <a:ext cx="2115439" cy="2117344"/>
            </a:xfrm>
            <a:custGeom>
              <a:avLst/>
              <a:gdLst/>
              <a:ahLst/>
              <a:cxnLst/>
              <a:rect r="r" b="b" t="t" l="l"/>
              <a:pathLst>
                <a:path h="2117344" w="2115439">
                  <a:moveTo>
                    <a:pt x="1897760" y="235712"/>
                  </a:moveTo>
                  <a:cubicBezTo>
                    <a:pt x="1902586" y="543179"/>
                    <a:pt x="1856612" y="852170"/>
                    <a:pt x="1707387" y="1125347"/>
                  </a:cubicBezTo>
                  <a:cubicBezTo>
                    <a:pt x="1585467" y="1348613"/>
                    <a:pt x="1398015" y="1522476"/>
                    <a:pt x="1176908" y="1645285"/>
                  </a:cubicBezTo>
                  <a:cubicBezTo>
                    <a:pt x="991362" y="1748663"/>
                    <a:pt x="784478" y="1811147"/>
                    <a:pt x="570864" y="1849120"/>
                  </a:cubicBezTo>
                  <a:cubicBezTo>
                    <a:pt x="548766" y="1853057"/>
                    <a:pt x="526668" y="1856613"/>
                    <a:pt x="504697" y="1859788"/>
                  </a:cubicBezTo>
                  <a:cubicBezTo>
                    <a:pt x="474979" y="1864233"/>
                    <a:pt x="500252" y="1860932"/>
                    <a:pt x="462787" y="1865376"/>
                  </a:cubicBezTo>
                  <a:cubicBezTo>
                    <a:pt x="422528" y="1870075"/>
                    <a:pt x="382396" y="1873632"/>
                    <a:pt x="342010" y="1876425"/>
                  </a:cubicBezTo>
                  <a:cubicBezTo>
                    <a:pt x="307339" y="1878966"/>
                    <a:pt x="272668" y="1880489"/>
                    <a:pt x="237997" y="1881251"/>
                  </a:cubicBezTo>
                  <a:lnTo>
                    <a:pt x="237997" y="1881251"/>
                  </a:lnTo>
                  <a:cubicBezTo>
                    <a:pt x="229234" y="1658367"/>
                    <a:pt x="268350" y="1453008"/>
                    <a:pt x="340232" y="1237361"/>
                  </a:cubicBezTo>
                  <a:cubicBezTo>
                    <a:pt x="410717" y="1025398"/>
                    <a:pt x="534034" y="822325"/>
                    <a:pt x="701801" y="661289"/>
                  </a:cubicBezTo>
                  <a:cubicBezTo>
                    <a:pt x="924178" y="447675"/>
                    <a:pt x="1217040" y="332868"/>
                    <a:pt x="1515744" y="275210"/>
                  </a:cubicBezTo>
                  <a:cubicBezTo>
                    <a:pt x="1641601" y="250952"/>
                    <a:pt x="1769617" y="239650"/>
                    <a:pt x="1897633" y="235586"/>
                  </a:cubicBezTo>
                  <a:close/>
                  <a:moveTo>
                    <a:pt x="2011044" y="0"/>
                  </a:moveTo>
                  <a:cubicBezTo>
                    <a:pt x="2010790" y="0"/>
                    <a:pt x="2010536" y="0"/>
                    <a:pt x="2010409" y="0"/>
                  </a:cubicBezTo>
                  <a:cubicBezTo>
                    <a:pt x="1346200" y="2667"/>
                    <a:pt x="674369" y="205740"/>
                    <a:pt x="297560" y="787654"/>
                  </a:cubicBezTo>
                  <a:cubicBezTo>
                    <a:pt x="88391" y="1110488"/>
                    <a:pt x="0" y="1513205"/>
                    <a:pt x="7492" y="1895094"/>
                  </a:cubicBezTo>
                  <a:cubicBezTo>
                    <a:pt x="8000" y="1929130"/>
                    <a:pt x="9397" y="1963547"/>
                    <a:pt x="13081" y="1997456"/>
                  </a:cubicBezTo>
                  <a:cubicBezTo>
                    <a:pt x="15366" y="2017903"/>
                    <a:pt x="21844" y="2035683"/>
                    <a:pt x="31115" y="2050542"/>
                  </a:cubicBezTo>
                  <a:lnTo>
                    <a:pt x="31115" y="2050542"/>
                  </a:lnTo>
                  <a:cubicBezTo>
                    <a:pt x="48260" y="2084959"/>
                    <a:pt x="81279" y="2111629"/>
                    <a:pt x="129920" y="2114423"/>
                  </a:cubicBezTo>
                  <a:cubicBezTo>
                    <a:pt x="163956" y="2116455"/>
                    <a:pt x="198247" y="2117344"/>
                    <a:pt x="232663" y="2117344"/>
                  </a:cubicBezTo>
                  <a:cubicBezTo>
                    <a:pt x="478027" y="2117344"/>
                    <a:pt x="731392" y="2068576"/>
                    <a:pt x="960373" y="1992630"/>
                  </a:cubicBezTo>
                  <a:cubicBezTo>
                    <a:pt x="1495425" y="1815465"/>
                    <a:pt x="1905126" y="1422019"/>
                    <a:pt x="2058796" y="873760"/>
                  </a:cubicBezTo>
                  <a:cubicBezTo>
                    <a:pt x="2085339" y="778764"/>
                    <a:pt x="2103754" y="681355"/>
                    <a:pt x="2115438" y="583184"/>
                  </a:cubicBezTo>
                  <a:lnTo>
                    <a:pt x="2115438" y="583184"/>
                  </a:lnTo>
                  <a:lnTo>
                    <a:pt x="2115438" y="68707"/>
                  </a:lnTo>
                  <a:lnTo>
                    <a:pt x="2115438" y="68707"/>
                  </a:lnTo>
                  <a:cubicBezTo>
                    <a:pt x="2097150" y="28702"/>
                    <a:pt x="2059177" y="127"/>
                    <a:pt x="2011044" y="127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3628771" y="5336667"/>
              <a:ext cx="1051561" cy="3863340"/>
            </a:xfrm>
            <a:custGeom>
              <a:avLst/>
              <a:gdLst/>
              <a:ahLst/>
              <a:cxnLst/>
              <a:rect r="r" b="b" t="t" l="l"/>
              <a:pathLst>
                <a:path h="3863340" w="1051561">
                  <a:moveTo>
                    <a:pt x="1051560" y="0"/>
                  </a:moveTo>
                  <a:cubicBezTo>
                    <a:pt x="1022096" y="635"/>
                    <a:pt x="992505" y="12446"/>
                    <a:pt x="968883" y="33528"/>
                  </a:cubicBezTo>
                  <a:cubicBezTo>
                    <a:pt x="594233" y="368935"/>
                    <a:pt x="277368" y="772541"/>
                    <a:pt x="119888" y="1255268"/>
                  </a:cubicBezTo>
                  <a:cubicBezTo>
                    <a:pt x="1651" y="1616836"/>
                    <a:pt x="0" y="2006346"/>
                    <a:pt x="87503" y="2374519"/>
                  </a:cubicBezTo>
                  <a:cubicBezTo>
                    <a:pt x="211328" y="2896362"/>
                    <a:pt x="519938" y="3379216"/>
                    <a:pt x="893318" y="3759200"/>
                  </a:cubicBezTo>
                  <a:cubicBezTo>
                    <a:pt x="917829" y="3784218"/>
                    <a:pt x="942721" y="3809110"/>
                    <a:pt x="968883" y="3832352"/>
                  </a:cubicBezTo>
                  <a:cubicBezTo>
                    <a:pt x="993394" y="3854195"/>
                    <a:pt x="1020445" y="3863340"/>
                    <a:pt x="1046607" y="3863340"/>
                  </a:cubicBezTo>
                  <a:cubicBezTo>
                    <a:pt x="1048258" y="3863340"/>
                    <a:pt x="1049909" y="3863340"/>
                    <a:pt x="1051560" y="3863213"/>
                  </a:cubicBezTo>
                  <a:lnTo>
                    <a:pt x="1051560" y="3863213"/>
                  </a:lnTo>
                  <a:lnTo>
                    <a:pt x="1051560" y="3589655"/>
                  </a:lnTo>
                  <a:lnTo>
                    <a:pt x="1051560" y="3589655"/>
                  </a:lnTo>
                  <a:cubicBezTo>
                    <a:pt x="800354" y="3342894"/>
                    <a:pt x="597916" y="3034284"/>
                    <a:pt x="452247" y="2717800"/>
                  </a:cubicBezTo>
                  <a:cubicBezTo>
                    <a:pt x="309753" y="2407284"/>
                    <a:pt x="240538" y="2066035"/>
                    <a:pt x="263907" y="1724659"/>
                  </a:cubicBezTo>
                  <a:cubicBezTo>
                    <a:pt x="294005" y="1283842"/>
                    <a:pt x="509905" y="877442"/>
                    <a:pt x="791591" y="545210"/>
                  </a:cubicBezTo>
                  <a:cubicBezTo>
                    <a:pt x="871093" y="451357"/>
                    <a:pt x="957199" y="363346"/>
                    <a:pt x="1046734" y="279145"/>
                  </a:cubicBezTo>
                  <a:lnTo>
                    <a:pt x="1046734" y="279145"/>
                  </a:lnTo>
                  <a:cubicBezTo>
                    <a:pt x="1048385" y="280796"/>
                    <a:pt x="1049909" y="282574"/>
                    <a:pt x="1051560" y="284225"/>
                  </a:cubicBezTo>
                  <a:lnTo>
                    <a:pt x="1051560" y="284225"/>
                  </a:lnTo>
                  <a:lnTo>
                    <a:pt x="105156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4554855" y="3879342"/>
              <a:ext cx="125476" cy="1517269"/>
            </a:xfrm>
            <a:custGeom>
              <a:avLst/>
              <a:gdLst/>
              <a:ahLst/>
              <a:cxnLst/>
              <a:rect r="r" b="b" t="t" l="l"/>
              <a:pathLst>
                <a:path h="1517269" w="125476">
                  <a:moveTo>
                    <a:pt x="116840" y="0"/>
                  </a:moveTo>
                  <a:cubicBezTo>
                    <a:pt x="58420" y="0"/>
                    <a:pt x="0" y="37719"/>
                    <a:pt x="0" y="113030"/>
                  </a:cubicBezTo>
                  <a:lnTo>
                    <a:pt x="0" y="1404112"/>
                  </a:lnTo>
                  <a:cubicBezTo>
                    <a:pt x="0" y="1479550"/>
                    <a:pt x="58420" y="1517269"/>
                    <a:pt x="116840" y="1517269"/>
                  </a:cubicBezTo>
                  <a:cubicBezTo>
                    <a:pt x="119761" y="1517269"/>
                    <a:pt x="122555" y="1517142"/>
                    <a:pt x="125476" y="1517015"/>
                  </a:cubicBezTo>
                  <a:lnTo>
                    <a:pt x="125476" y="1517015"/>
                  </a:lnTo>
                  <a:lnTo>
                    <a:pt x="125476" y="254"/>
                  </a:lnTo>
                  <a:lnTo>
                    <a:pt x="125476" y="254"/>
                  </a:lnTo>
                  <a:cubicBezTo>
                    <a:pt x="122555" y="127"/>
                    <a:pt x="119761" y="0"/>
                    <a:pt x="11684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1704975" y="3950770"/>
            <a:ext cx="11500666" cy="3260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829"/>
              </a:lnSpc>
            </a:pPr>
            <a:r>
              <a:rPr lang="en-US" sz="9999" spc="399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DIGNIDADE EM FIM DE VIDA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-66551" y="1455372"/>
            <a:ext cx="3909117" cy="7614876"/>
            <a:chOff x="0" y="0"/>
            <a:chExt cx="3909124" cy="761488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66548" y="2779014"/>
              <a:ext cx="30099" cy="497205"/>
            </a:xfrm>
            <a:custGeom>
              <a:avLst/>
              <a:gdLst/>
              <a:ahLst/>
              <a:cxnLst/>
              <a:rect r="r" b="b" t="t" l="l"/>
              <a:pathLst>
                <a:path h="497205" w="30099">
                  <a:moveTo>
                    <a:pt x="0" y="0"/>
                  </a:moveTo>
                  <a:lnTo>
                    <a:pt x="0" y="497205"/>
                  </a:lnTo>
                  <a:cubicBezTo>
                    <a:pt x="12827" y="480695"/>
                    <a:pt x="20701" y="459740"/>
                    <a:pt x="21844" y="437388"/>
                  </a:cubicBezTo>
                  <a:cubicBezTo>
                    <a:pt x="30099" y="289306"/>
                    <a:pt x="23495" y="141986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66548" y="1576959"/>
              <a:ext cx="1725295" cy="1735201"/>
            </a:xfrm>
            <a:custGeom>
              <a:avLst/>
              <a:gdLst/>
              <a:ahLst/>
              <a:cxnLst/>
              <a:rect r="r" b="b" t="t" l="l"/>
              <a:pathLst>
                <a:path h="1735201" w="1725295">
                  <a:moveTo>
                    <a:pt x="1530350" y="193294"/>
                  </a:moveTo>
                  <a:cubicBezTo>
                    <a:pt x="1537462" y="376047"/>
                    <a:pt x="1505458" y="544449"/>
                    <a:pt x="1446530" y="721106"/>
                  </a:cubicBezTo>
                  <a:cubicBezTo>
                    <a:pt x="1388745" y="894842"/>
                    <a:pt x="1287526" y="1061212"/>
                    <a:pt x="1150239" y="1193292"/>
                  </a:cubicBezTo>
                  <a:cubicBezTo>
                    <a:pt x="967867" y="1368298"/>
                    <a:pt x="727837" y="1462405"/>
                    <a:pt x="483108" y="1509649"/>
                  </a:cubicBezTo>
                  <a:cubicBezTo>
                    <a:pt x="379984" y="1529588"/>
                    <a:pt x="275082" y="1538732"/>
                    <a:pt x="170053" y="1542161"/>
                  </a:cubicBezTo>
                  <a:cubicBezTo>
                    <a:pt x="166243" y="1290193"/>
                    <a:pt x="203835" y="1036955"/>
                    <a:pt x="326136" y="813054"/>
                  </a:cubicBezTo>
                  <a:cubicBezTo>
                    <a:pt x="426085" y="630047"/>
                    <a:pt x="579628" y="487680"/>
                    <a:pt x="760730" y="386715"/>
                  </a:cubicBezTo>
                  <a:cubicBezTo>
                    <a:pt x="912749" y="302133"/>
                    <a:pt x="1082294" y="250698"/>
                    <a:pt x="1257554" y="219837"/>
                  </a:cubicBezTo>
                  <a:cubicBezTo>
                    <a:pt x="1275588" y="216662"/>
                    <a:pt x="1293749" y="213741"/>
                    <a:pt x="1311783" y="211074"/>
                  </a:cubicBezTo>
                  <a:cubicBezTo>
                    <a:pt x="1336167" y="207391"/>
                    <a:pt x="1315466" y="210185"/>
                    <a:pt x="1346073" y="206502"/>
                  </a:cubicBezTo>
                  <a:cubicBezTo>
                    <a:pt x="1379093" y="202692"/>
                    <a:pt x="1411986" y="199771"/>
                    <a:pt x="1445133" y="197485"/>
                  </a:cubicBezTo>
                  <a:cubicBezTo>
                    <a:pt x="1473581" y="195453"/>
                    <a:pt x="1501902" y="194056"/>
                    <a:pt x="1530350" y="193421"/>
                  </a:cubicBezTo>
                  <a:close/>
                  <a:moveTo>
                    <a:pt x="1534922" y="0"/>
                  </a:moveTo>
                  <a:cubicBezTo>
                    <a:pt x="1333881" y="0"/>
                    <a:pt x="1126109" y="40005"/>
                    <a:pt x="938403" y="102235"/>
                  </a:cubicBezTo>
                  <a:cubicBezTo>
                    <a:pt x="499872" y="247396"/>
                    <a:pt x="163957" y="569722"/>
                    <a:pt x="38100" y="1019175"/>
                  </a:cubicBezTo>
                  <a:cubicBezTo>
                    <a:pt x="21844" y="1077214"/>
                    <a:pt x="9271" y="1136396"/>
                    <a:pt x="0" y="1196086"/>
                  </a:cubicBezTo>
                  <a:lnTo>
                    <a:pt x="0" y="1196086"/>
                  </a:lnTo>
                  <a:lnTo>
                    <a:pt x="0" y="1693926"/>
                  </a:lnTo>
                  <a:cubicBezTo>
                    <a:pt x="16764" y="1718691"/>
                    <a:pt x="43942" y="1735201"/>
                    <a:pt x="77089" y="1735201"/>
                  </a:cubicBezTo>
                  <a:cubicBezTo>
                    <a:pt x="77216" y="1735201"/>
                    <a:pt x="77470" y="1735201"/>
                    <a:pt x="77597" y="1735201"/>
                  </a:cubicBezTo>
                  <a:cubicBezTo>
                    <a:pt x="622046" y="1733042"/>
                    <a:pt x="1172845" y="1566545"/>
                    <a:pt x="1481582" y="1089660"/>
                  </a:cubicBezTo>
                  <a:cubicBezTo>
                    <a:pt x="1652905" y="825119"/>
                    <a:pt x="1725295" y="495046"/>
                    <a:pt x="1719326" y="181991"/>
                  </a:cubicBezTo>
                  <a:cubicBezTo>
                    <a:pt x="1718818" y="154051"/>
                    <a:pt x="1717802" y="125857"/>
                    <a:pt x="1714754" y="98044"/>
                  </a:cubicBezTo>
                  <a:cubicBezTo>
                    <a:pt x="1712849" y="81280"/>
                    <a:pt x="1707642" y="66802"/>
                    <a:pt x="1699895" y="54610"/>
                  </a:cubicBezTo>
                  <a:lnTo>
                    <a:pt x="1699895" y="54610"/>
                  </a:lnTo>
                  <a:cubicBezTo>
                    <a:pt x="1685798" y="26543"/>
                    <a:pt x="1658874" y="4699"/>
                    <a:pt x="1618869" y="2413"/>
                  </a:cubicBezTo>
                  <a:cubicBezTo>
                    <a:pt x="1591056" y="762"/>
                    <a:pt x="1562989" y="0"/>
                    <a:pt x="153479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66548" y="63500"/>
              <a:ext cx="854710" cy="3165856"/>
            </a:xfrm>
            <a:custGeom>
              <a:avLst/>
              <a:gdLst/>
              <a:ahLst/>
              <a:cxnLst/>
              <a:rect r="r" b="b" t="t" l="l"/>
              <a:pathLst>
                <a:path h="3165856" w="854710">
                  <a:moveTo>
                    <a:pt x="0" y="0"/>
                  </a:moveTo>
                  <a:lnTo>
                    <a:pt x="0" y="231267"/>
                  </a:lnTo>
                  <a:lnTo>
                    <a:pt x="0" y="231267"/>
                  </a:lnTo>
                  <a:cubicBezTo>
                    <a:pt x="202692" y="432435"/>
                    <a:pt x="366268" y="682498"/>
                    <a:pt x="483997" y="938911"/>
                  </a:cubicBezTo>
                  <a:cubicBezTo>
                    <a:pt x="600964" y="1193292"/>
                    <a:pt x="657733" y="1473200"/>
                    <a:pt x="638556" y="1752727"/>
                  </a:cubicBezTo>
                  <a:cubicBezTo>
                    <a:pt x="613664" y="2114296"/>
                    <a:pt x="436880" y="2447290"/>
                    <a:pt x="206121" y="2719451"/>
                  </a:cubicBezTo>
                  <a:cubicBezTo>
                    <a:pt x="141732" y="2795270"/>
                    <a:pt x="72263" y="2866390"/>
                    <a:pt x="0" y="2934589"/>
                  </a:cubicBezTo>
                  <a:lnTo>
                    <a:pt x="0" y="3165856"/>
                  </a:lnTo>
                  <a:cubicBezTo>
                    <a:pt x="21717" y="3163824"/>
                    <a:pt x="43180" y="3154426"/>
                    <a:pt x="60706" y="3138805"/>
                  </a:cubicBezTo>
                  <a:cubicBezTo>
                    <a:pt x="367919" y="2863596"/>
                    <a:pt x="627380" y="2533015"/>
                    <a:pt x="756666" y="2137410"/>
                  </a:cubicBezTo>
                  <a:cubicBezTo>
                    <a:pt x="853440" y="1841119"/>
                    <a:pt x="854710" y="1521714"/>
                    <a:pt x="783209" y="1220089"/>
                  </a:cubicBezTo>
                  <a:cubicBezTo>
                    <a:pt x="681609" y="792480"/>
                    <a:pt x="428625" y="396748"/>
                    <a:pt x="122809" y="85217"/>
                  </a:cubicBezTo>
                  <a:cubicBezTo>
                    <a:pt x="102743" y="64770"/>
                    <a:pt x="82169" y="44323"/>
                    <a:pt x="60706" y="25273"/>
                  </a:cubicBezTo>
                  <a:cubicBezTo>
                    <a:pt x="41529" y="8382"/>
                    <a:pt x="20447" y="762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809244" y="2948051"/>
              <a:ext cx="3036443" cy="1597279"/>
            </a:xfrm>
            <a:custGeom>
              <a:avLst/>
              <a:gdLst/>
              <a:ahLst/>
              <a:cxnLst/>
              <a:rect r="r" b="b" t="t" l="l"/>
              <a:pathLst>
                <a:path h="1597279" w="3036443">
                  <a:moveTo>
                    <a:pt x="1512824" y="192151"/>
                  </a:moveTo>
                  <a:cubicBezTo>
                    <a:pt x="1645539" y="192151"/>
                    <a:pt x="1778508" y="210185"/>
                    <a:pt x="1908429" y="243586"/>
                  </a:cubicBezTo>
                  <a:cubicBezTo>
                    <a:pt x="2243455" y="329946"/>
                    <a:pt x="2561209" y="514858"/>
                    <a:pt x="2810637" y="738124"/>
                  </a:cubicBezTo>
                  <a:lnTo>
                    <a:pt x="2810637" y="738124"/>
                  </a:lnTo>
                  <a:cubicBezTo>
                    <a:pt x="2777236" y="777367"/>
                    <a:pt x="2742057" y="815213"/>
                    <a:pt x="2705862" y="852043"/>
                  </a:cubicBezTo>
                  <a:cubicBezTo>
                    <a:pt x="2571369" y="988822"/>
                    <a:pt x="2421509" y="1105408"/>
                    <a:pt x="2255012" y="1200785"/>
                  </a:cubicBezTo>
                  <a:cubicBezTo>
                    <a:pt x="2042414" y="1322451"/>
                    <a:pt x="1804035" y="1397000"/>
                    <a:pt x="1558798" y="1407668"/>
                  </a:cubicBezTo>
                  <a:cubicBezTo>
                    <a:pt x="1538859" y="1408557"/>
                    <a:pt x="1519047" y="1408938"/>
                    <a:pt x="1499362" y="1408938"/>
                  </a:cubicBezTo>
                  <a:cubicBezTo>
                    <a:pt x="1195705" y="1408938"/>
                    <a:pt x="903986" y="1306830"/>
                    <a:pt x="642493" y="1155446"/>
                  </a:cubicBezTo>
                  <a:cubicBezTo>
                    <a:pt x="500126" y="1072896"/>
                    <a:pt x="367919" y="974598"/>
                    <a:pt x="242824" y="868045"/>
                  </a:cubicBezTo>
                  <a:lnTo>
                    <a:pt x="242824" y="868045"/>
                  </a:lnTo>
                  <a:cubicBezTo>
                    <a:pt x="471424" y="601091"/>
                    <a:pt x="747014" y="370840"/>
                    <a:pt x="1085088" y="259334"/>
                  </a:cubicBezTo>
                  <a:cubicBezTo>
                    <a:pt x="1224534" y="213360"/>
                    <a:pt x="1368552" y="192151"/>
                    <a:pt x="1512951" y="192151"/>
                  </a:cubicBezTo>
                  <a:close/>
                  <a:moveTo>
                    <a:pt x="1512951" y="0"/>
                  </a:moveTo>
                  <a:cubicBezTo>
                    <a:pt x="1485011" y="0"/>
                    <a:pt x="1457198" y="762"/>
                    <a:pt x="1429258" y="2159"/>
                  </a:cubicBezTo>
                  <a:cubicBezTo>
                    <a:pt x="1097661" y="19177"/>
                    <a:pt x="784479" y="147574"/>
                    <a:pt x="519049" y="343535"/>
                  </a:cubicBezTo>
                  <a:cubicBezTo>
                    <a:pt x="338836" y="476631"/>
                    <a:pt x="182245" y="636905"/>
                    <a:pt x="42037" y="811149"/>
                  </a:cubicBezTo>
                  <a:cubicBezTo>
                    <a:pt x="10922" y="849757"/>
                    <a:pt x="0" y="909066"/>
                    <a:pt x="42037" y="946658"/>
                  </a:cubicBezTo>
                  <a:cubicBezTo>
                    <a:pt x="457454" y="1316990"/>
                    <a:pt x="966851" y="1597279"/>
                    <a:pt x="1514856" y="1597279"/>
                  </a:cubicBezTo>
                  <a:cubicBezTo>
                    <a:pt x="1646047" y="1597279"/>
                    <a:pt x="1779397" y="1581277"/>
                    <a:pt x="1914144" y="1546606"/>
                  </a:cubicBezTo>
                  <a:cubicBezTo>
                    <a:pt x="2307590" y="1445387"/>
                    <a:pt x="2662174" y="1196594"/>
                    <a:pt x="2928493" y="894080"/>
                  </a:cubicBezTo>
                  <a:cubicBezTo>
                    <a:pt x="2961767" y="856361"/>
                    <a:pt x="2993898" y="817499"/>
                    <a:pt x="3023235" y="776605"/>
                  </a:cubicBezTo>
                  <a:cubicBezTo>
                    <a:pt x="3029204" y="768350"/>
                    <a:pt x="3033522" y="760095"/>
                    <a:pt x="3036443" y="751967"/>
                  </a:cubicBezTo>
                  <a:lnTo>
                    <a:pt x="3036443" y="751967"/>
                  </a:lnTo>
                  <a:lnTo>
                    <a:pt x="3036443" y="700659"/>
                  </a:lnTo>
                  <a:lnTo>
                    <a:pt x="3036443" y="700659"/>
                  </a:lnTo>
                  <a:cubicBezTo>
                    <a:pt x="3032379" y="689737"/>
                    <a:pt x="3025902" y="679831"/>
                    <a:pt x="3017647" y="671195"/>
                  </a:cubicBezTo>
                  <a:lnTo>
                    <a:pt x="3017647" y="671195"/>
                  </a:lnTo>
                  <a:cubicBezTo>
                    <a:pt x="3014853" y="667512"/>
                    <a:pt x="3011805" y="663956"/>
                    <a:pt x="3008376" y="660527"/>
                  </a:cubicBezTo>
                  <a:cubicBezTo>
                    <a:pt x="2788920" y="438658"/>
                    <a:pt x="2506218" y="267843"/>
                    <a:pt x="2220595" y="147447"/>
                  </a:cubicBezTo>
                  <a:cubicBezTo>
                    <a:pt x="1997583" y="53594"/>
                    <a:pt x="1755521" y="0"/>
                    <a:pt x="151320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66548" y="4302633"/>
              <a:ext cx="1710182" cy="1734185"/>
            </a:xfrm>
            <a:custGeom>
              <a:avLst/>
              <a:gdLst/>
              <a:ahLst/>
              <a:cxnLst/>
              <a:rect r="r" b="b" t="t" l="l"/>
              <a:pathLst>
                <a:path h="1734185" w="1710182">
                  <a:moveTo>
                    <a:pt x="141097" y="193675"/>
                  </a:moveTo>
                  <a:cubicBezTo>
                    <a:pt x="621030" y="213487"/>
                    <a:pt x="1092581" y="378587"/>
                    <a:pt x="1335151" y="822833"/>
                  </a:cubicBezTo>
                  <a:cubicBezTo>
                    <a:pt x="1457198" y="1046607"/>
                    <a:pt x="1505712" y="1293114"/>
                    <a:pt x="1499743" y="1543812"/>
                  </a:cubicBezTo>
                  <a:lnTo>
                    <a:pt x="1499743" y="1543812"/>
                  </a:lnTo>
                  <a:cubicBezTo>
                    <a:pt x="1499743" y="1543812"/>
                    <a:pt x="1499743" y="1543812"/>
                    <a:pt x="1499743" y="1543812"/>
                  </a:cubicBezTo>
                  <a:cubicBezTo>
                    <a:pt x="1306703" y="1543812"/>
                    <a:pt x="1130681" y="1506982"/>
                    <a:pt x="940054" y="1441069"/>
                  </a:cubicBezTo>
                  <a:cubicBezTo>
                    <a:pt x="763651" y="1380109"/>
                    <a:pt x="592836" y="1278890"/>
                    <a:pt x="458216" y="1140841"/>
                  </a:cubicBezTo>
                  <a:cubicBezTo>
                    <a:pt x="288163" y="966216"/>
                    <a:pt x="197612" y="737235"/>
                    <a:pt x="159004" y="499618"/>
                  </a:cubicBezTo>
                  <a:cubicBezTo>
                    <a:pt x="142748" y="398907"/>
                    <a:pt x="138938" y="296037"/>
                    <a:pt x="141224" y="193675"/>
                  </a:cubicBezTo>
                  <a:close/>
                  <a:moveTo>
                    <a:pt x="48641" y="0"/>
                  </a:moveTo>
                  <a:cubicBezTo>
                    <a:pt x="30353" y="0"/>
                    <a:pt x="13970" y="4953"/>
                    <a:pt x="0" y="13589"/>
                  </a:cubicBezTo>
                  <a:lnTo>
                    <a:pt x="0" y="13589"/>
                  </a:lnTo>
                  <a:lnTo>
                    <a:pt x="0" y="654939"/>
                  </a:lnTo>
                  <a:cubicBezTo>
                    <a:pt x="78359" y="979297"/>
                    <a:pt x="253238" y="1267968"/>
                    <a:pt x="553339" y="1464818"/>
                  </a:cubicBezTo>
                  <a:cubicBezTo>
                    <a:pt x="828802" y="1645412"/>
                    <a:pt x="1170686" y="1724533"/>
                    <a:pt x="1496949" y="1733423"/>
                  </a:cubicBezTo>
                  <a:cubicBezTo>
                    <a:pt x="1511554" y="1733804"/>
                    <a:pt x="1526286" y="1734185"/>
                    <a:pt x="1541018" y="1734185"/>
                  </a:cubicBezTo>
                  <a:cubicBezTo>
                    <a:pt x="1557528" y="1734185"/>
                    <a:pt x="1574038" y="1733804"/>
                    <a:pt x="1590421" y="1732788"/>
                  </a:cubicBezTo>
                  <a:cubicBezTo>
                    <a:pt x="1630299" y="1730502"/>
                    <a:pt x="1657223" y="1708785"/>
                    <a:pt x="1671320" y="1680718"/>
                  </a:cubicBezTo>
                  <a:lnTo>
                    <a:pt x="1671320" y="1680718"/>
                  </a:lnTo>
                  <a:cubicBezTo>
                    <a:pt x="1679067" y="1668526"/>
                    <a:pt x="1684401" y="1653921"/>
                    <a:pt x="1686306" y="1637030"/>
                  </a:cubicBezTo>
                  <a:lnTo>
                    <a:pt x="1686306" y="1637030"/>
                  </a:lnTo>
                  <a:cubicBezTo>
                    <a:pt x="1710182" y="1421511"/>
                    <a:pt x="1674495" y="1188339"/>
                    <a:pt x="1609471" y="983361"/>
                  </a:cubicBezTo>
                  <a:cubicBezTo>
                    <a:pt x="1467866" y="536829"/>
                    <a:pt x="1125855" y="216916"/>
                    <a:pt x="679069" y="82550"/>
                  </a:cubicBezTo>
                  <a:cubicBezTo>
                    <a:pt x="475996" y="21336"/>
                    <a:pt x="260477" y="889"/>
                    <a:pt x="49276" y="127"/>
                  </a:cubicBezTo>
                  <a:cubicBezTo>
                    <a:pt x="49149" y="127"/>
                    <a:pt x="48895" y="127"/>
                    <a:pt x="48768" y="127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66548" y="4359021"/>
              <a:ext cx="16637" cy="421259"/>
            </a:xfrm>
            <a:custGeom>
              <a:avLst/>
              <a:gdLst/>
              <a:ahLst/>
              <a:cxnLst/>
              <a:rect r="r" b="b" t="t" l="l"/>
              <a:pathLst>
                <a:path h="421259" w="16637">
                  <a:moveTo>
                    <a:pt x="0" y="0"/>
                  </a:moveTo>
                  <a:lnTo>
                    <a:pt x="0" y="421259"/>
                  </a:lnTo>
                  <a:cubicBezTo>
                    <a:pt x="15113" y="294640"/>
                    <a:pt x="16637" y="165989"/>
                    <a:pt x="9652" y="39497"/>
                  </a:cubicBezTo>
                  <a:cubicBezTo>
                    <a:pt x="8890" y="25527"/>
                    <a:pt x="5588" y="12065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66548" y="4385057"/>
              <a:ext cx="852297" cy="3166237"/>
            </a:xfrm>
            <a:custGeom>
              <a:avLst/>
              <a:gdLst/>
              <a:ahLst/>
              <a:cxnLst/>
              <a:rect r="r" b="b" t="t" l="l"/>
              <a:pathLst>
                <a:path h="3166237" w="852297">
                  <a:moveTo>
                    <a:pt x="2032" y="126"/>
                  </a:moveTo>
                  <a:cubicBezTo>
                    <a:pt x="1397" y="126"/>
                    <a:pt x="635" y="126"/>
                    <a:pt x="0" y="126"/>
                  </a:cubicBezTo>
                  <a:lnTo>
                    <a:pt x="0" y="126"/>
                  </a:lnTo>
                  <a:lnTo>
                    <a:pt x="0" y="233044"/>
                  </a:lnTo>
                  <a:lnTo>
                    <a:pt x="0" y="233044"/>
                  </a:lnTo>
                  <a:cubicBezTo>
                    <a:pt x="257302" y="505586"/>
                    <a:pt x="475361" y="818387"/>
                    <a:pt x="580644" y="1181607"/>
                  </a:cubicBezTo>
                  <a:cubicBezTo>
                    <a:pt x="660146" y="1456308"/>
                    <a:pt x="658114" y="1745360"/>
                    <a:pt x="582041" y="2020188"/>
                  </a:cubicBezTo>
                  <a:cubicBezTo>
                    <a:pt x="484251" y="2374645"/>
                    <a:pt x="268478" y="2694685"/>
                    <a:pt x="1905" y="2943859"/>
                  </a:cubicBezTo>
                  <a:cubicBezTo>
                    <a:pt x="1270" y="2943224"/>
                    <a:pt x="635" y="2942716"/>
                    <a:pt x="127" y="2942081"/>
                  </a:cubicBezTo>
                  <a:lnTo>
                    <a:pt x="127" y="3166236"/>
                  </a:lnTo>
                  <a:cubicBezTo>
                    <a:pt x="9271" y="3165855"/>
                    <a:pt x="18161" y="3164078"/>
                    <a:pt x="26670" y="3161283"/>
                  </a:cubicBezTo>
                  <a:lnTo>
                    <a:pt x="26670" y="3161283"/>
                  </a:lnTo>
                  <a:cubicBezTo>
                    <a:pt x="40640" y="3158108"/>
                    <a:pt x="54610" y="3151504"/>
                    <a:pt x="67818" y="3140963"/>
                  </a:cubicBezTo>
                  <a:lnTo>
                    <a:pt x="67818" y="3140963"/>
                  </a:lnTo>
                  <a:cubicBezTo>
                    <a:pt x="290449" y="2962782"/>
                    <a:pt x="474218" y="2715259"/>
                    <a:pt x="607187" y="2465832"/>
                  </a:cubicBezTo>
                  <a:cubicBezTo>
                    <a:pt x="732155" y="2231771"/>
                    <a:pt x="809117" y="1976120"/>
                    <a:pt x="828548" y="1711452"/>
                  </a:cubicBezTo>
                  <a:cubicBezTo>
                    <a:pt x="852297" y="1387094"/>
                    <a:pt x="768731" y="1065911"/>
                    <a:pt x="626364" y="776351"/>
                  </a:cubicBezTo>
                  <a:cubicBezTo>
                    <a:pt x="488569" y="495935"/>
                    <a:pt x="286893" y="248158"/>
                    <a:pt x="67818" y="27559"/>
                  </a:cubicBezTo>
                  <a:cubicBezTo>
                    <a:pt x="49276" y="8763"/>
                    <a:pt x="25781" y="0"/>
                    <a:pt x="2159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66548" y="3191002"/>
              <a:ext cx="88646" cy="1243076"/>
            </a:xfrm>
            <a:custGeom>
              <a:avLst/>
              <a:gdLst/>
              <a:ahLst/>
              <a:cxnLst/>
              <a:rect r="r" b="b" t="t" l="l"/>
              <a:pathLst>
                <a:path h="1243076" w="88646">
                  <a:moveTo>
                    <a:pt x="0" y="0"/>
                  </a:moveTo>
                  <a:lnTo>
                    <a:pt x="0" y="1243076"/>
                  </a:lnTo>
                  <a:cubicBezTo>
                    <a:pt x="45466" y="1240155"/>
                    <a:pt x="88646" y="1209294"/>
                    <a:pt x="88646" y="1150493"/>
                  </a:cubicBezTo>
                  <a:lnTo>
                    <a:pt x="88646" y="92456"/>
                  </a:lnTo>
                  <a:cubicBezTo>
                    <a:pt x="88646" y="33782"/>
                    <a:pt x="45339" y="292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000123" y="1752473"/>
              <a:ext cx="918083" cy="921893"/>
            </a:xfrm>
            <a:custGeom>
              <a:avLst/>
              <a:gdLst/>
              <a:ahLst/>
              <a:cxnLst/>
              <a:rect r="r" b="b" t="t" l="l"/>
              <a:pathLst>
                <a:path h="921893" w="918083">
                  <a:moveTo>
                    <a:pt x="722884" y="460883"/>
                  </a:moveTo>
                  <a:cubicBezTo>
                    <a:pt x="718566" y="607314"/>
                    <a:pt x="607187" y="718693"/>
                    <a:pt x="460756" y="723011"/>
                  </a:cubicBezTo>
                  <a:cubicBezTo>
                    <a:pt x="314579" y="727202"/>
                    <a:pt x="202819" y="600837"/>
                    <a:pt x="198755" y="460883"/>
                  </a:cubicBezTo>
                  <a:cubicBezTo>
                    <a:pt x="194564" y="314706"/>
                    <a:pt x="320929" y="202946"/>
                    <a:pt x="460756" y="198882"/>
                  </a:cubicBezTo>
                  <a:cubicBezTo>
                    <a:pt x="607187" y="194564"/>
                    <a:pt x="718947" y="321056"/>
                    <a:pt x="722884" y="460883"/>
                  </a:cubicBezTo>
                  <a:cubicBezTo>
                    <a:pt x="726440" y="584327"/>
                    <a:pt x="917956" y="584581"/>
                    <a:pt x="914527" y="460883"/>
                  </a:cubicBezTo>
                  <a:cubicBezTo>
                    <a:pt x="907161" y="208915"/>
                    <a:pt x="712851" y="14478"/>
                    <a:pt x="460756" y="7366"/>
                  </a:cubicBezTo>
                  <a:cubicBezTo>
                    <a:pt x="208915" y="0"/>
                    <a:pt x="14097" y="219964"/>
                    <a:pt x="7239" y="460883"/>
                  </a:cubicBezTo>
                  <a:cubicBezTo>
                    <a:pt x="0" y="712851"/>
                    <a:pt x="219837" y="907542"/>
                    <a:pt x="460756" y="914654"/>
                  </a:cubicBezTo>
                  <a:cubicBezTo>
                    <a:pt x="712724" y="921893"/>
                    <a:pt x="907542" y="702056"/>
                    <a:pt x="914527" y="460883"/>
                  </a:cubicBezTo>
                  <a:cubicBezTo>
                    <a:pt x="918083" y="337312"/>
                    <a:pt x="726440" y="337693"/>
                    <a:pt x="722884" y="460883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000123" y="4757674"/>
              <a:ext cx="918083" cy="921893"/>
            </a:xfrm>
            <a:custGeom>
              <a:avLst/>
              <a:gdLst/>
              <a:ahLst/>
              <a:cxnLst/>
              <a:rect r="r" b="b" t="t" l="l"/>
              <a:pathLst>
                <a:path h="921893" w="918083">
                  <a:moveTo>
                    <a:pt x="722884" y="461010"/>
                  </a:moveTo>
                  <a:cubicBezTo>
                    <a:pt x="718566" y="607187"/>
                    <a:pt x="607187" y="718820"/>
                    <a:pt x="460756" y="723011"/>
                  </a:cubicBezTo>
                  <a:cubicBezTo>
                    <a:pt x="314579" y="727329"/>
                    <a:pt x="202819" y="600837"/>
                    <a:pt x="198755" y="461010"/>
                  </a:cubicBezTo>
                  <a:cubicBezTo>
                    <a:pt x="194564" y="314833"/>
                    <a:pt x="320929" y="203073"/>
                    <a:pt x="460756" y="198882"/>
                  </a:cubicBezTo>
                  <a:cubicBezTo>
                    <a:pt x="606933" y="194692"/>
                    <a:pt x="718947" y="321056"/>
                    <a:pt x="722884" y="461011"/>
                  </a:cubicBezTo>
                  <a:cubicBezTo>
                    <a:pt x="726440" y="584201"/>
                    <a:pt x="917956" y="584582"/>
                    <a:pt x="914527" y="461011"/>
                  </a:cubicBezTo>
                  <a:cubicBezTo>
                    <a:pt x="907161" y="208915"/>
                    <a:pt x="712851" y="14606"/>
                    <a:pt x="460756" y="7239"/>
                  </a:cubicBezTo>
                  <a:cubicBezTo>
                    <a:pt x="208915" y="0"/>
                    <a:pt x="14097" y="219837"/>
                    <a:pt x="7239" y="461011"/>
                  </a:cubicBezTo>
                  <a:cubicBezTo>
                    <a:pt x="0" y="712851"/>
                    <a:pt x="219837" y="907669"/>
                    <a:pt x="460756" y="914527"/>
                  </a:cubicBezTo>
                  <a:cubicBezTo>
                    <a:pt x="712724" y="921893"/>
                    <a:pt x="907542" y="702056"/>
                    <a:pt x="914527" y="461011"/>
                  </a:cubicBezTo>
                  <a:cubicBezTo>
                    <a:pt x="918083" y="337313"/>
                    <a:pt x="726440" y="337820"/>
                    <a:pt x="722884" y="461011"/>
                  </a:cubicBezTo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3" id="13"/>
          <p:cNvGrpSpPr>
            <a:grpSpLocks noChangeAspect="true"/>
          </p:cNvGrpSpPr>
          <p:nvPr/>
        </p:nvGrpSpPr>
        <p:grpSpPr>
          <a:xfrm rot="0">
            <a:off x="4210964" y="1516913"/>
            <a:ext cx="152400" cy="7391400"/>
            <a:chOff x="0" y="0"/>
            <a:chExt cx="152400" cy="73914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52400" cy="7391400"/>
            </a:xfrm>
            <a:custGeom>
              <a:avLst/>
              <a:gdLst/>
              <a:ahLst/>
              <a:cxnLst/>
              <a:rect r="r" b="b" t="t" l="l"/>
              <a:pathLst>
                <a:path h="7391400" w="152400">
                  <a:moveTo>
                    <a:pt x="0" y="0"/>
                  </a:moveTo>
                  <a:lnTo>
                    <a:pt x="152400" y="0"/>
                  </a:lnTo>
                  <a:lnTo>
                    <a:pt x="152400" y="7391400"/>
                  </a:lnTo>
                  <a:lnTo>
                    <a:pt x="0" y="7391400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15" id="15"/>
          <p:cNvGrpSpPr>
            <a:grpSpLocks noChangeAspect="true"/>
          </p:cNvGrpSpPr>
          <p:nvPr/>
        </p:nvGrpSpPr>
        <p:grpSpPr>
          <a:xfrm rot="0">
            <a:off x="5188182" y="6706181"/>
            <a:ext cx="123825" cy="123825"/>
            <a:chOff x="0" y="0"/>
            <a:chExt cx="123825" cy="12382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23825" cy="123825"/>
            </a:xfrm>
            <a:custGeom>
              <a:avLst/>
              <a:gdLst/>
              <a:ahLst/>
              <a:cxnLst/>
              <a:rect r="r" b="b" t="t" l="l"/>
              <a:pathLst>
                <a:path h="123825" w="123825">
                  <a:moveTo>
                    <a:pt x="123825" y="61976"/>
                  </a:moveTo>
                  <a:cubicBezTo>
                    <a:pt x="123825" y="66040"/>
                    <a:pt x="123444" y="70104"/>
                    <a:pt x="122682" y="74041"/>
                  </a:cubicBezTo>
                  <a:cubicBezTo>
                    <a:pt x="121920" y="77978"/>
                    <a:pt x="120777" y="81915"/>
                    <a:pt x="119126" y="85598"/>
                  </a:cubicBezTo>
                  <a:cubicBezTo>
                    <a:pt x="117475" y="89281"/>
                    <a:pt x="115697" y="92964"/>
                    <a:pt x="113411" y="96266"/>
                  </a:cubicBezTo>
                  <a:cubicBezTo>
                    <a:pt x="111125" y="99568"/>
                    <a:pt x="108585" y="102743"/>
                    <a:pt x="105664" y="105664"/>
                  </a:cubicBezTo>
                  <a:cubicBezTo>
                    <a:pt x="102743" y="108585"/>
                    <a:pt x="99695" y="111125"/>
                    <a:pt x="96266" y="113411"/>
                  </a:cubicBezTo>
                  <a:cubicBezTo>
                    <a:pt x="92837" y="115697"/>
                    <a:pt x="89281" y="117602"/>
                    <a:pt x="85598" y="119126"/>
                  </a:cubicBezTo>
                  <a:cubicBezTo>
                    <a:pt x="81915" y="120650"/>
                    <a:pt x="77978" y="121793"/>
                    <a:pt x="74041" y="122682"/>
                  </a:cubicBezTo>
                  <a:cubicBezTo>
                    <a:pt x="70104" y="123571"/>
                    <a:pt x="66040" y="123825"/>
                    <a:pt x="61976" y="123825"/>
                  </a:cubicBezTo>
                  <a:cubicBezTo>
                    <a:pt x="57912" y="123825"/>
                    <a:pt x="53848" y="123444"/>
                    <a:pt x="49911" y="122682"/>
                  </a:cubicBezTo>
                  <a:cubicBezTo>
                    <a:pt x="45974" y="121920"/>
                    <a:pt x="42037" y="120777"/>
                    <a:pt x="38354" y="119126"/>
                  </a:cubicBezTo>
                  <a:cubicBezTo>
                    <a:pt x="34671" y="117475"/>
                    <a:pt x="30988" y="115697"/>
                    <a:pt x="27686" y="113411"/>
                  </a:cubicBezTo>
                  <a:cubicBezTo>
                    <a:pt x="24384" y="111125"/>
                    <a:pt x="21209" y="108585"/>
                    <a:pt x="18288" y="105664"/>
                  </a:cubicBezTo>
                  <a:cubicBezTo>
                    <a:pt x="15367" y="102743"/>
                    <a:pt x="12700" y="99695"/>
                    <a:pt x="10414" y="96266"/>
                  </a:cubicBezTo>
                  <a:cubicBezTo>
                    <a:pt x="8128" y="92837"/>
                    <a:pt x="6223" y="89408"/>
                    <a:pt x="4699" y="85598"/>
                  </a:cubicBezTo>
                  <a:cubicBezTo>
                    <a:pt x="3175" y="81788"/>
                    <a:pt x="2032" y="77978"/>
                    <a:pt x="1143" y="74041"/>
                  </a:cubicBezTo>
                  <a:cubicBezTo>
                    <a:pt x="254" y="70104"/>
                    <a:pt x="0" y="66040"/>
                    <a:pt x="0" y="61976"/>
                  </a:cubicBezTo>
                  <a:cubicBezTo>
                    <a:pt x="0" y="57912"/>
                    <a:pt x="381" y="53848"/>
                    <a:pt x="1143" y="49911"/>
                  </a:cubicBezTo>
                  <a:cubicBezTo>
                    <a:pt x="1905" y="45974"/>
                    <a:pt x="3048" y="42037"/>
                    <a:pt x="4699" y="38354"/>
                  </a:cubicBezTo>
                  <a:cubicBezTo>
                    <a:pt x="6350" y="34671"/>
                    <a:pt x="8128" y="30988"/>
                    <a:pt x="10414" y="27686"/>
                  </a:cubicBezTo>
                  <a:cubicBezTo>
                    <a:pt x="12700" y="24384"/>
                    <a:pt x="15240" y="21209"/>
                    <a:pt x="18161" y="18288"/>
                  </a:cubicBezTo>
                  <a:cubicBezTo>
                    <a:pt x="21082" y="15367"/>
                    <a:pt x="24130" y="12700"/>
                    <a:pt x="27559" y="10414"/>
                  </a:cubicBezTo>
                  <a:cubicBezTo>
                    <a:pt x="30988" y="8128"/>
                    <a:pt x="34544" y="6223"/>
                    <a:pt x="38227" y="4699"/>
                  </a:cubicBezTo>
                  <a:cubicBezTo>
                    <a:pt x="41910" y="3175"/>
                    <a:pt x="45847" y="2032"/>
                    <a:pt x="49784" y="1143"/>
                  </a:cubicBezTo>
                  <a:cubicBezTo>
                    <a:pt x="53721" y="254"/>
                    <a:pt x="57785" y="0"/>
                    <a:pt x="61976" y="0"/>
                  </a:cubicBezTo>
                  <a:cubicBezTo>
                    <a:pt x="66167" y="0"/>
                    <a:pt x="70104" y="381"/>
                    <a:pt x="74041" y="1143"/>
                  </a:cubicBezTo>
                  <a:cubicBezTo>
                    <a:pt x="77978" y="1905"/>
                    <a:pt x="81915" y="3048"/>
                    <a:pt x="85598" y="4699"/>
                  </a:cubicBezTo>
                  <a:cubicBezTo>
                    <a:pt x="89281" y="6350"/>
                    <a:pt x="92964" y="8128"/>
                    <a:pt x="96266" y="10414"/>
                  </a:cubicBezTo>
                  <a:cubicBezTo>
                    <a:pt x="99568" y="12700"/>
                    <a:pt x="102743" y="15240"/>
                    <a:pt x="105664" y="18161"/>
                  </a:cubicBezTo>
                  <a:cubicBezTo>
                    <a:pt x="108585" y="21082"/>
                    <a:pt x="111125" y="24130"/>
                    <a:pt x="113411" y="27559"/>
                  </a:cubicBezTo>
                  <a:cubicBezTo>
                    <a:pt x="115697" y="30988"/>
                    <a:pt x="117602" y="34544"/>
                    <a:pt x="119126" y="38227"/>
                  </a:cubicBezTo>
                  <a:cubicBezTo>
                    <a:pt x="120650" y="41910"/>
                    <a:pt x="121793" y="45847"/>
                    <a:pt x="122682" y="49784"/>
                  </a:cubicBezTo>
                  <a:cubicBezTo>
                    <a:pt x="123571" y="53721"/>
                    <a:pt x="123825" y="57785"/>
                    <a:pt x="123825" y="6184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7" id="17"/>
          <p:cNvGrpSpPr>
            <a:grpSpLocks noChangeAspect="true"/>
          </p:cNvGrpSpPr>
          <p:nvPr/>
        </p:nvGrpSpPr>
        <p:grpSpPr>
          <a:xfrm rot="0">
            <a:off x="5188182" y="8001581"/>
            <a:ext cx="123825" cy="123825"/>
            <a:chOff x="0" y="0"/>
            <a:chExt cx="123825" cy="12382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23825" cy="123825"/>
            </a:xfrm>
            <a:custGeom>
              <a:avLst/>
              <a:gdLst/>
              <a:ahLst/>
              <a:cxnLst/>
              <a:rect r="r" b="b" t="t" l="l"/>
              <a:pathLst>
                <a:path h="123825" w="123825">
                  <a:moveTo>
                    <a:pt x="123825" y="61976"/>
                  </a:moveTo>
                  <a:cubicBezTo>
                    <a:pt x="123825" y="66040"/>
                    <a:pt x="123444" y="70104"/>
                    <a:pt x="122682" y="74041"/>
                  </a:cubicBezTo>
                  <a:cubicBezTo>
                    <a:pt x="121920" y="77978"/>
                    <a:pt x="120777" y="81915"/>
                    <a:pt x="119126" y="85598"/>
                  </a:cubicBezTo>
                  <a:cubicBezTo>
                    <a:pt x="117475" y="89281"/>
                    <a:pt x="115697" y="92964"/>
                    <a:pt x="113411" y="96266"/>
                  </a:cubicBezTo>
                  <a:cubicBezTo>
                    <a:pt x="111125" y="99568"/>
                    <a:pt x="108585" y="102743"/>
                    <a:pt x="105664" y="105664"/>
                  </a:cubicBezTo>
                  <a:cubicBezTo>
                    <a:pt x="102743" y="108585"/>
                    <a:pt x="99695" y="111125"/>
                    <a:pt x="96266" y="113411"/>
                  </a:cubicBezTo>
                  <a:cubicBezTo>
                    <a:pt x="92837" y="115697"/>
                    <a:pt x="89281" y="117602"/>
                    <a:pt x="85598" y="119126"/>
                  </a:cubicBezTo>
                  <a:cubicBezTo>
                    <a:pt x="81915" y="120650"/>
                    <a:pt x="77978" y="121793"/>
                    <a:pt x="74041" y="122682"/>
                  </a:cubicBezTo>
                  <a:cubicBezTo>
                    <a:pt x="70104" y="123571"/>
                    <a:pt x="66040" y="123825"/>
                    <a:pt x="61976" y="123825"/>
                  </a:cubicBezTo>
                  <a:cubicBezTo>
                    <a:pt x="57912" y="123825"/>
                    <a:pt x="53848" y="123444"/>
                    <a:pt x="49911" y="122682"/>
                  </a:cubicBezTo>
                  <a:cubicBezTo>
                    <a:pt x="45974" y="121920"/>
                    <a:pt x="42037" y="120777"/>
                    <a:pt x="38354" y="119126"/>
                  </a:cubicBezTo>
                  <a:cubicBezTo>
                    <a:pt x="34671" y="117475"/>
                    <a:pt x="30988" y="115697"/>
                    <a:pt x="27686" y="113411"/>
                  </a:cubicBezTo>
                  <a:cubicBezTo>
                    <a:pt x="24384" y="111125"/>
                    <a:pt x="21209" y="108585"/>
                    <a:pt x="18288" y="105664"/>
                  </a:cubicBezTo>
                  <a:cubicBezTo>
                    <a:pt x="15367" y="102743"/>
                    <a:pt x="12700" y="99695"/>
                    <a:pt x="10414" y="96266"/>
                  </a:cubicBezTo>
                  <a:cubicBezTo>
                    <a:pt x="8128" y="92837"/>
                    <a:pt x="6223" y="89408"/>
                    <a:pt x="4699" y="85598"/>
                  </a:cubicBezTo>
                  <a:cubicBezTo>
                    <a:pt x="3175" y="81788"/>
                    <a:pt x="2032" y="77978"/>
                    <a:pt x="1143" y="74041"/>
                  </a:cubicBezTo>
                  <a:cubicBezTo>
                    <a:pt x="254" y="70104"/>
                    <a:pt x="0" y="66040"/>
                    <a:pt x="0" y="61976"/>
                  </a:cubicBezTo>
                  <a:cubicBezTo>
                    <a:pt x="0" y="57912"/>
                    <a:pt x="381" y="53848"/>
                    <a:pt x="1143" y="49911"/>
                  </a:cubicBezTo>
                  <a:cubicBezTo>
                    <a:pt x="1905" y="45974"/>
                    <a:pt x="3048" y="42037"/>
                    <a:pt x="4699" y="38354"/>
                  </a:cubicBezTo>
                  <a:cubicBezTo>
                    <a:pt x="6350" y="34671"/>
                    <a:pt x="8128" y="30988"/>
                    <a:pt x="10414" y="27686"/>
                  </a:cubicBezTo>
                  <a:cubicBezTo>
                    <a:pt x="12700" y="24384"/>
                    <a:pt x="15240" y="21209"/>
                    <a:pt x="18161" y="18288"/>
                  </a:cubicBezTo>
                  <a:cubicBezTo>
                    <a:pt x="21082" y="15367"/>
                    <a:pt x="24130" y="12700"/>
                    <a:pt x="27559" y="10414"/>
                  </a:cubicBezTo>
                  <a:cubicBezTo>
                    <a:pt x="30988" y="8128"/>
                    <a:pt x="34544" y="6223"/>
                    <a:pt x="38227" y="4699"/>
                  </a:cubicBezTo>
                  <a:cubicBezTo>
                    <a:pt x="41910" y="3175"/>
                    <a:pt x="45847" y="2032"/>
                    <a:pt x="49784" y="1143"/>
                  </a:cubicBezTo>
                  <a:cubicBezTo>
                    <a:pt x="53721" y="254"/>
                    <a:pt x="57785" y="0"/>
                    <a:pt x="61976" y="0"/>
                  </a:cubicBezTo>
                  <a:cubicBezTo>
                    <a:pt x="66167" y="0"/>
                    <a:pt x="70104" y="381"/>
                    <a:pt x="74041" y="1143"/>
                  </a:cubicBezTo>
                  <a:cubicBezTo>
                    <a:pt x="77978" y="1905"/>
                    <a:pt x="81915" y="3048"/>
                    <a:pt x="85598" y="4699"/>
                  </a:cubicBezTo>
                  <a:cubicBezTo>
                    <a:pt x="89281" y="6350"/>
                    <a:pt x="92964" y="8128"/>
                    <a:pt x="96266" y="10414"/>
                  </a:cubicBezTo>
                  <a:cubicBezTo>
                    <a:pt x="99568" y="12700"/>
                    <a:pt x="102743" y="15240"/>
                    <a:pt x="105664" y="18161"/>
                  </a:cubicBezTo>
                  <a:cubicBezTo>
                    <a:pt x="108585" y="21082"/>
                    <a:pt x="111125" y="24130"/>
                    <a:pt x="113411" y="27559"/>
                  </a:cubicBezTo>
                  <a:cubicBezTo>
                    <a:pt x="115697" y="30988"/>
                    <a:pt x="117602" y="34544"/>
                    <a:pt x="119126" y="38227"/>
                  </a:cubicBezTo>
                  <a:cubicBezTo>
                    <a:pt x="120650" y="41910"/>
                    <a:pt x="121793" y="45847"/>
                    <a:pt x="122682" y="49784"/>
                  </a:cubicBezTo>
                  <a:cubicBezTo>
                    <a:pt x="123571" y="53721"/>
                    <a:pt x="123825" y="57785"/>
                    <a:pt x="123825" y="6184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19" id="19"/>
          <p:cNvSpPr txBox="true"/>
          <p:nvPr/>
        </p:nvSpPr>
        <p:spPr>
          <a:xfrm rot="0">
            <a:off x="4778607" y="1284732"/>
            <a:ext cx="11385413" cy="22910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500"/>
              </a:lnSpc>
            </a:pPr>
            <a:r>
              <a:rPr lang="en-US" sz="7500" spc="15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O que diz quem está lá?</a:t>
            </a:r>
          </a:p>
          <a:p>
            <a:pPr algn="l">
              <a:lnSpc>
                <a:spcPts val="4200"/>
              </a:lnSpc>
            </a:pPr>
            <a:r>
              <a:rPr lang="en-US" b="true" sz="3000" spc="240">
                <a:solidFill>
                  <a:srgbClr val="AE8441"/>
                </a:solidFill>
                <a:latin typeface="Roboto Bold"/>
                <a:ea typeface="Roboto Bold"/>
                <a:cs typeface="Roboto Bold"/>
                <a:sym typeface="Roboto Bold"/>
              </a:rPr>
              <a:t>A DISTORÇÃO DO "DESCONTEXTO"...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978632" y="5595671"/>
            <a:ext cx="9677381" cy="5307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b="true" sz="3000" spc="240">
                <a:solidFill>
                  <a:srgbClr val="AE8441"/>
                </a:solidFill>
                <a:latin typeface="Roboto Bold"/>
                <a:ea typeface="Roboto Bold"/>
                <a:cs typeface="Roboto Bold"/>
                <a:sym typeface="Roboto Bold"/>
              </a:rPr>
              <a:t>A CIRCUNSTÂNCIA REESTRUTURA O CONCEITO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978632" y="3771138"/>
            <a:ext cx="11377889" cy="1275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Falar de dignidade em fim de vida quando estamos bem leva a distorções...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506822" y="6383465"/>
            <a:ext cx="11559559" cy="25707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entendem a dignidade as pessoas doentes em fim de vida? Como é que a pessoa doente experiencia a dignidade, ou a sua ausência?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-63503" y="-63503"/>
            <a:ext cx="18414997" cy="3629263"/>
            <a:chOff x="0" y="0"/>
            <a:chExt cx="18415000" cy="362926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63500" y="63500"/>
              <a:ext cx="18288000" cy="3250819"/>
            </a:xfrm>
            <a:custGeom>
              <a:avLst/>
              <a:gdLst/>
              <a:ahLst/>
              <a:cxnLst/>
              <a:rect r="r" b="b" t="t" l="l"/>
              <a:pathLst>
                <a:path h="3250819" w="18288000">
                  <a:moveTo>
                    <a:pt x="0" y="0"/>
                  </a:moveTo>
                  <a:lnTo>
                    <a:pt x="0" y="3250819"/>
                  </a:lnTo>
                  <a:lnTo>
                    <a:pt x="18288000" y="3250819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2367026" y="3275584"/>
              <a:ext cx="335026" cy="290195"/>
            </a:xfrm>
            <a:custGeom>
              <a:avLst/>
              <a:gdLst/>
              <a:ahLst/>
              <a:cxnLst/>
              <a:rect r="r" b="b" t="t" l="l"/>
              <a:pathLst>
                <a:path h="290195" w="335026">
                  <a:moveTo>
                    <a:pt x="0" y="0"/>
                  </a:moveTo>
                  <a:lnTo>
                    <a:pt x="167513" y="290195"/>
                  </a:lnTo>
                  <a:lnTo>
                    <a:pt x="335026" y="0"/>
                  </a:lnTo>
                  <a:close/>
                </a:path>
              </a:pathLst>
            </a:custGeom>
            <a:solidFill>
              <a:srgbClr val="AE8441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9039987" y="3275584"/>
              <a:ext cx="335026" cy="290195"/>
            </a:xfrm>
            <a:custGeom>
              <a:avLst/>
              <a:gdLst/>
              <a:ahLst/>
              <a:cxnLst/>
              <a:rect r="r" b="b" t="t" l="l"/>
              <a:pathLst>
                <a:path h="290195" w="335026">
                  <a:moveTo>
                    <a:pt x="0" y="0"/>
                  </a:moveTo>
                  <a:lnTo>
                    <a:pt x="167513" y="290195"/>
                  </a:lnTo>
                  <a:lnTo>
                    <a:pt x="335026" y="0"/>
                  </a:lnTo>
                  <a:close/>
                </a:path>
              </a:pathLst>
            </a:custGeom>
            <a:solidFill>
              <a:srgbClr val="AE8441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5712821" y="3275584"/>
              <a:ext cx="335025" cy="290195"/>
            </a:xfrm>
            <a:custGeom>
              <a:avLst/>
              <a:gdLst/>
              <a:ahLst/>
              <a:cxnLst/>
              <a:rect r="r" b="b" t="t" l="l"/>
              <a:pathLst>
                <a:path h="290195" w="335025">
                  <a:moveTo>
                    <a:pt x="0" y="0"/>
                  </a:moveTo>
                  <a:lnTo>
                    <a:pt x="167512" y="290195"/>
                  </a:lnTo>
                  <a:lnTo>
                    <a:pt x="335024" y="0"/>
                  </a:lnTo>
                  <a:close/>
                </a:path>
              </a:pathLst>
            </a:custGeom>
            <a:solidFill>
              <a:srgbClr val="AE8441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63500" y="3167380"/>
              <a:ext cx="18288000" cy="152400"/>
            </a:xfrm>
            <a:custGeom>
              <a:avLst/>
              <a:gdLst/>
              <a:ahLst/>
              <a:cxnLst/>
              <a:rect r="r" b="b" t="t" l="l"/>
              <a:pathLst>
                <a:path h="152400" w="18288000">
                  <a:moveTo>
                    <a:pt x="0" y="0"/>
                  </a:moveTo>
                  <a:lnTo>
                    <a:pt x="0" y="152400"/>
                  </a:lnTo>
                  <a:lnTo>
                    <a:pt x="18288000" y="15240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3148203" y="1972"/>
            <a:ext cx="12231262" cy="28774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74"/>
              </a:lnSpc>
            </a:pPr>
            <a:r>
              <a:rPr lang="en-US" sz="7500" spc="150">
                <a:solidFill>
                  <a:srgbClr val="113C61"/>
                </a:solidFill>
                <a:latin typeface="Arvo"/>
                <a:ea typeface="Arvo"/>
                <a:cs typeface="Arvo"/>
                <a:sym typeface="Arvo"/>
              </a:rPr>
              <a:t>Modelo da Dignidade em Doentes em Fim de Vida</a:t>
            </a:r>
          </a:p>
          <a:p>
            <a:pPr algn="ctr">
              <a:lnSpc>
                <a:spcPts val="8499"/>
              </a:lnSpc>
            </a:pPr>
            <a:r>
              <a:rPr lang="en-US" sz="3399" spc="339">
                <a:solidFill>
                  <a:srgbClr val="113C61"/>
                </a:solidFill>
                <a:latin typeface="Arvo"/>
                <a:ea typeface="Arvo"/>
                <a:cs typeface="Arvo"/>
                <a:sym typeface="Arvo"/>
              </a:rPr>
              <a:t>CHOCHINOV ET AL. (2002)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20128" y="3521612"/>
            <a:ext cx="4399674" cy="60906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25"/>
              </a:lnSpc>
            </a:pPr>
            <a:r>
              <a:rPr lang="en-US" sz="3600" spc="288">
                <a:solidFill>
                  <a:srgbClr val="AE8441"/>
                </a:solidFill>
                <a:latin typeface="Roboto"/>
                <a:ea typeface="Roboto"/>
                <a:cs typeface="Roboto"/>
                <a:sym typeface="Roboto"/>
              </a:rPr>
              <a:t>PREOCUPAÇÕES COM A DOENÇA</a:t>
            </a:r>
          </a:p>
          <a:p>
            <a:pPr algn="ctr">
              <a:lnSpc>
                <a:spcPts val="3975"/>
              </a:lnSpc>
            </a:pPr>
            <a:r>
              <a:rPr lang="en-US" sz="2799" spc="195">
                <a:solidFill>
                  <a:srgbClr val="D4B076"/>
                </a:solidFill>
                <a:latin typeface="Roboto"/>
                <a:ea typeface="Roboto"/>
                <a:cs typeface="Roboto"/>
                <a:sym typeface="Roboto"/>
              </a:rPr>
              <a:t>Nível de Independência </a:t>
            </a:r>
            <a:r>
              <a:rPr lang="en-US" sz="2799" spc="19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Acuidade Cognitiva Autonomia Funcional </a:t>
            </a:r>
            <a:r>
              <a:rPr lang="en-US" sz="2799" spc="195">
                <a:solidFill>
                  <a:srgbClr val="D4B076"/>
                </a:solidFill>
                <a:latin typeface="Roboto"/>
                <a:ea typeface="Roboto"/>
                <a:cs typeface="Roboto"/>
                <a:sym typeface="Roboto"/>
              </a:rPr>
              <a:t>Sofrimento Sintomático </a:t>
            </a:r>
            <a:r>
              <a:rPr lang="en-US" sz="2799" spc="19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Sofrimento Físico Sofrimento Psicológico Incerteza Médica Ansiedade Relacionada com a Morte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16585" y="3521612"/>
            <a:ext cx="7399563" cy="6595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25"/>
              </a:lnSpc>
            </a:pPr>
            <a:r>
              <a:rPr lang="en-US" sz="3600" spc="288">
                <a:solidFill>
                  <a:srgbClr val="AE8441"/>
                </a:solidFill>
                <a:latin typeface="Roboto"/>
                <a:ea typeface="Roboto"/>
                <a:cs typeface="Roboto"/>
                <a:sym typeface="Roboto"/>
              </a:rPr>
              <a:t>RECURSOS PESSOAIS DE DIGNIDADE</a:t>
            </a:r>
          </a:p>
          <a:p>
            <a:pPr algn="ctr">
              <a:lnSpc>
                <a:spcPts val="3975"/>
              </a:lnSpc>
            </a:pPr>
            <a:r>
              <a:rPr lang="en-US" sz="2799" spc="195">
                <a:solidFill>
                  <a:srgbClr val="D4B076"/>
                </a:solidFill>
                <a:latin typeface="Roboto"/>
                <a:ea typeface="Roboto"/>
                <a:cs typeface="Roboto"/>
                <a:sym typeface="Roboto"/>
              </a:rPr>
              <a:t>Perspectivas Protectoras de Dignidade </a:t>
            </a:r>
            <a:r>
              <a:rPr lang="en-US" sz="2799" spc="19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Continuidade do Eu; Preservação de Papéis; Elaboração de um Legado; Manutenção de Orgulho Próprio; Manutenção de Esperança; Autonomia e Controlo; Aceitação; Resiliência </a:t>
            </a:r>
            <a:r>
              <a:rPr lang="en-US" sz="2799" spc="195">
                <a:solidFill>
                  <a:srgbClr val="D4B076"/>
                </a:solidFill>
                <a:latin typeface="Roboto"/>
                <a:ea typeface="Roboto"/>
                <a:cs typeface="Roboto"/>
                <a:sym typeface="Roboto"/>
              </a:rPr>
              <a:t>Práticas Protectoras de Dignidade</a:t>
            </a:r>
            <a:r>
              <a:rPr lang="en-US" sz="2799" spc="19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Viver o Momento Presente; Manutenção da Normalidade; Procura por Conforto Espiritual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255428" y="3521612"/>
            <a:ext cx="4729610" cy="1259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25"/>
              </a:lnSpc>
            </a:pPr>
            <a:r>
              <a:rPr lang="en-US" sz="3600" spc="288">
                <a:solidFill>
                  <a:srgbClr val="AE8441"/>
                </a:solidFill>
                <a:latin typeface="Roboto"/>
                <a:ea typeface="Roboto"/>
                <a:cs typeface="Roboto"/>
                <a:sym typeface="Roboto"/>
              </a:rPr>
              <a:t>RECURSOS SOCIAIS DE DIGNIDADE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3336505" y="5066062"/>
            <a:ext cx="4710027" cy="35293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75"/>
              </a:lnSpc>
            </a:pPr>
            <a:r>
              <a:rPr lang="en-US" sz="2799" spc="195">
                <a:solidFill>
                  <a:srgbClr val="D4B076"/>
                </a:solidFill>
                <a:latin typeface="Roboto"/>
                <a:ea typeface="Roboto"/>
                <a:cs typeface="Roboto"/>
                <a:sym typeface="Roboto"/>
              </a:rPr>
              <a:t>Fronteiras de Privacidade Apoio Social Tonalidade do Cuidar Sobrecarga sobre os Cuidadores Preocupações com o Futuro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7393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07997" y="-1511217"/>
            <a:ext cx="19356667" cy="11861721"/>
          </a:xfrm>
          <a:custGeom>
            <a:avLst/>
            <a:gdLst/>
            <a:ahLst/>
            <a:cxnLst/>
            <a:rect r="r" b="b" t="t" l="l"/>
            <a:pathLst>
              <a:path h="11861721" w="19356667">
                <a:moveTo>
                  <a:pt x="0" y="0"/>
                </a:moveTo>
                <a:lnTo>
                  <a:pt x="19356667" y="0"/>
                </a:lnTo>
                <a:lnTo>
                  <a:pt x="19356667" y="11861720"/>
                </a:lnTo>
                <a:lnTo>
                  <a:pt x="0" y="1186172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284027" y="942470"/>
            <a:ext cx="10289372" cy="11198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959"/>
              </a:lnSpc>
            </a:pPr>
            <a:r>
              <a:rPr lang="en-US" sz="6399" spc="127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Os desafios da dignidade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584141" y="3235214"/>
            <a:ext cx="10633167" cy="1275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223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Passar da visão centrada na doença (patienthood) para uma visão centrada na pessoa (personhood)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584141" y="5791972"/>
            <a:ext cx="14782200" cy="1275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223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Muito além dos protocolos e procedimentos clínicos. Perceber aquela pessoa concreta e única. Do fazer... ao ser.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84141" y="8792347"/>
            <a:ext cx="14900786" cy="560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spc="223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 dignidade não é "um" valor no cuidado da pessoa doente; é O VALOR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584141" y="7844333"/>
            <a:ext cx="6354623" cy="5951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b="true" sz="3399" spc="543">
                <a:solidFill>
                  <a:srgbClr val="D4B076"/>
                </a:solidFill>
                <a:latin typeface="Arvo Bold"/>
                <a:ea typeface="Arvo Bold"/>
                <a:cs typeface="Arvo Bold"/>
                <a:sym typeface="Arvo Bold"/>
              </a:rPr>
              <a:t>A ACÇÃO: DIGNIFICAR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584141" y="5139233"/>
            <a:ext cx="6589433" cy="5951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b="true" sz="3399" spc="543">
                <a:solidFill>
                  <a:srgbClr val="D4B076"/>
                </a:solidFill>
                <a:latin typeface="Arvo Bold"/>
                <a:ea typeface="Arvo Bold"/>
                <a:cs typeface="Arvo Bold"/>
                <a:sym typeface="Arvo Bold"/>
              </a:rPr>
              <a:t>DO TRATAR AO CUIDAR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584141" y="2525325"/>
            <a:ext cx="7561536" cy="5951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b="true" sz="3399" spc="543">
                <a:solidFill>
                  <a:srgbClr val="D4B076"/>
                </a:solidFill>
                <a:latin typeface="Arvo Bold"/>
                <a:ea typeface="Arvo Bold"/>
                <a:cs typeface="Arvo Bold"/>
                <a:sym typeface="Arvo Bold"/>
              </a:rPr>
              <a:t>MUDANÇA DE PARADIGMA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4590357" y="9650339"/>
            <a:ext cx="2733885" cy="4166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144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Chochinov (2013)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-3048" y="2654341"/>
            <a:ext cx="62732" cy="1126503"/>
            <a:chOff x="0" y="0"/>
            <a:chExt cx="62725" cy="112650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3048" y="318770"/>
              <a:ext cx="59817" cy="486283"/>
            </a:xfrm>
            <a:custGeom>
              <a:avLst/>
              <a:gdLst/>
              <a:ahLst/>
              <a:cxnLst/>
              <a:rect r="r" b="b" t="t" l="l"/>
              <a:pathLst>
                <a:path h="486283" w="59817">
                  <a:moveTo>
                    <a:pt x="0" y="0"/>
                  </a:moveTo>
                  <a:lnTo>
                    <a:pt x="0" y="486283"/>
                  </a:lnTo>
                  <a:cubicBezTo>
                    <a:pt x="33020" y="417957"/>
                    <a:pt x="53467" y="342900"/>
                    <a:pt x="58547" y="265811"/>
                  </a:cubicBezTo>
                  <a:lnTo>
                    <a:pt x="58547" y="265811"/>
                  </a:lnTo>
                  <a:cubicBezTo>
                    <a:pt x="59436" y="259080"/>
                    <a:pt x="59817" y="251968"/>
                    <a:pt x="59563" y="244475"/>
                  </a:cubicBezTo>
                  <a:cubicBezTo>
                    <a:pt x="59563" y="244475"/>
                    <a:pt x="59563" y="244475"/>
                    <a:pt x="59563" y="244475"/>
                  </a:cubicBezTo>
                  <a:cubicBezTo>
                    <a:pt x="59817" y="237109"/>
                    <a:pt x="59436" y="230251"/>
                    <a:pt x="58674" y="223647"/>
                  </a:cubicBezTo>
                  <a:lnTo>
                    <a:pt x="58674" y="223647"/>
                  </a:lnTo>
                  <a:cubicBezTo>
                    <a:pt x="53721" y="143002"/>
                    <a:pt x="33147" y="67564"/>
                    <a:pt x="0" y="0"/>
                  </a:cubicBezTo>
                  <a:close/>
                </a:path>
              </a:pathLst>
            </a:custGeom>
            <a:solidFill>
              <a:srgbClr val="D4B076"/>
            </a:solidFill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-3048" y="6384141"/>
            <a:ext cx="62732" cy="1126503"/>
            <a:chOff x="0" y="0"/>
            <a:chExt cx="62725" cy="112650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3048" y="318897"/>
              <a:ext cx="59817" cy="486283"/>
            </a:xfrm>
            <a:custGeom>
              <a:avLst/>
              <a:gdLst/>
              <a:ahLst/>
              <a:cxnLst/>
              <a:rect r="r" b="b" t="t" l="l"/>
              <a:pathLst>
                <a:path h="486283" w="59817">
                  <a:moveTo>
                    <a:pt x="0" y="0"/>
                  </a:moveTo>
                  <a:lnTo>
                    <a:pt x="0" y="486283"/>
                  </a:lnTo>
                  <a:cubicBezTo>
                    <a:pt x="33020" y="417957"/>
                    <a:pt x="53594" y="342900"/>
                    <a:pt x="58547" y="265684"/>
                  </a:cubicBezTo>
                  <a:lnTo>
                    <a:pt x="58547" y="265684"/>
                  </a:lnTo>
                  <a:cubicBezTo>
                    <a:pt x="59436" y="258953"/>
                    <a:pt x="59817" y="251841"/>
                    <a:pt x="59563" y="244348"/>
                  </a:cubicBezTo>
                  <a:cubicBezTo>
                    <a:pt x="59563" y="244348"/>
                    <a:pt x="59563" y="244348"/>
                    <a:pt x="59563" y="244348"/>
                  </a:cubicBezTo>
                  <a:cubicBezTo>
                    <a:pt x="59817" y="236982"/>
                    <a:pt x="59436" y="230124"/>
                    <a:pt x="58674" y="223393"/>
                  </a:cubicBezTo>
                  <a:cubicBezTo>
                    <a:pt x="53594" y="143002"/>
                    <a:pt x="33147" y="67437"/>
                    <a:pt x="0" y="0"/>
                  </a:cubicBezTo>
                  <a:close/>
                </a:path>
              </a:pathLst>
            </a:custGeom>
            <a:solidFill>
              <a:srgbClr val="D4B076"/>
            </a:solidFill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-66551" y="485785"/>
            <a:ext cx="7334117" cy="9420320"/>
            <a:chOff x="0" y="0"/>
            <a:chExt cx="7334123" cy="942032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417068" y="1911604"/>
              <a:ext cx="2221992" cy="2184400"/>
            </a:xfrm>
            <a:custGeom>
              <a:avLst/>
              <a:gdLst/>
              <a:ahLst/>
              <a:cxnLst/>
              <a:rect r="r" b="b" t="t" l="l"/>
              <a:pathLst>
                <a:path h="2184400" w="2221992">
                  <a:moveTo>
                    <a:pt x="34417" y="152146"/>
                  </a:moveTo>
                  <a:cubicBezTo>
                    <a:pt x="4699" y="419862"/>
                    <a:pt x="49022" y="709041"/>
                    <a:pt x="129667" y="963549"/>
                  </a:cubicBezTo>
                  <a:cubicBezTo>
                    <a:pt x="305435" y="1517777"/>
                    <a:pt x="730123" y="1914779"/>
                    <a:pt x="1284478" y="2081657"/>
                  </a:cubicBezTo>
                  <a:cubicBezTo>
                    <a:pt x="1536573" y="2157603"/>
                    <a:pt x="1804035" y="2183003"/>
                    <a:pt x="2066163" y="2184019"/>
                  </a:cubicBezTo>
                  <a:cubicBezTo>
                    <a:pt x="2133727" y="2184400"/>
                    <a:pt x="2181606" y="2129663"/>
                    <a:pt x="2185035" y="2065147"/>
                  </a:cubicBezTo>
                  <a:cubicBezTo>
                    <a:pt x="2221992" y="1398524"/>
                    <a:pt x="2018157" y="744982"/>
                    <a:pt x="1440434" y="366014"/>
                  </a:cubicBezTo>
                  <a:cubicBezTo>
                    <a:pt x="1098550" y="141859"/>
                    <a:pt x="674370" y="43561"/>
                    <a:pt x="269240" y="32639"/>
                  </a:cubicBezTo>
                  <a:cubicBezTo>
                    <a:pt x="230759" y="31623"/>
                    <a:pt x="191770" y="31115"/>
                    <a:pt x="153162" y="33274"/>
                  </a:cubicBezTo>
                  <a:cubicBezTo>
                    <a:pt x="762" y="42164"/>
                    <a:pt x="0" y="279908"/>
                    <a:pt x="153162" y="271018"/>
                  </a:cubicBezTo>
                  <a:cubicBezTo>
                    <a:pt x="438404" y="254508"/>
                    <a:pt x="687324" y="300863"/>
                    <a:pt x="960628" y="395478"/>
                  </a:cubicBezTo>
                  <a:cubicBezTo>
                    <a:pt x="1179830" y="471170"/>
                    <a:pt x="1391539" y="596773"/>
                    <a:pt x="1558544" y="768223"/>
                  </a:cubicBezTo>
                  <a:cubicBezTo>
                    <a:pt x="1769745" y="984885"/>
                    <a:pt x="1882013" y="1269365"/>
                    <a:pt x="1929892" y="1564005"/>
                  </a:cubicBezTo>
                  <a:cubicBezTo>
                    <a:pt x="1956689" y="1728978"/>
                    <a:pt x="1956308" y="1898777"/>
                    <a:pt x="1947164" y="2065147"/>
                  </a:cubicBezTo>
                  <a:cubicBezTo>
                    <a:pt x="1986915" y="2025523"/>
                    <a:pt x="2026539" y="1986026"/>
                    <a:pt x="2066036" y="1946275"/>
                  </a:cubicBezTo>
                  <a:cubicBezTo>
                    <a:pt x="1432179" y="1943862"/>
                    <a:pt x="790194" y="1749425"/>
                    <a:pt x="470027" y="1162812"/>
                  </a:cubicBezTo>
                  <a:cubicBezTo>
                    <a:pt x="306832" y="863346"/>
                    <a:pt x="249809" y="530987"/>
                    <a:pt x="268986" y="194564"/>
                  </a:cubicBezTo>
                  <a:cubicBezTo>
                    <a:pt x="269748" y="180340"/>
                    <a:pt x="270637" y="166243"/>
                    <a:pt x="272161" y="152146"/>
                  </a:cubicBezTo>
                  <a:cubicBezTo>
                    <a:pt x="289052" y="0"/>
                    <a:pt x="51054" y="1524"/>
                    <a:pt x="34290" y="152146"/>
                  </a:cubicBezTo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2538475" y="1911731"/>
              <a:ext cx="2199259" cy="2184401"/>
            </a:xfrm>
            <a:custGeom>
              <a:avLst/>
              <a:gdLst/>
              <a:ahLst/>
              <a:cxnLst/>
              <a:rect r="r" b="b" t="t" l="l"/>
              <a:pathLst>
                <a:path h="2184401" w="2199259">
                  <a:moveTo>
                    <a:pt x="1926972" y="152019"/>
                  </a:moveTo>
                  <a:cubicBezTo>
                    <a:pt x="1957452" y="425831"/>
                    <a:pt x="1917447" y="668401"/>
                    <a:pt x="1831849" y="925195"/>
                  </a:cubicBezTo>
                  <a:cubicBezTo>
                    <a:pt x="1760094" y="1140714"/>
                    <a:pt x="1634618" y="1347343"/>
                    <a:pt x="1464057" y="1511173"/>
                  </a:cubicBezTo>
                  <a:cubicBezTo>
                    <a:pt x="1237616" y="1728470"/>
                    <a:pt x="939674" y="1845183"/>
                    <a:pt x="636144" y="1903857"/>
                  </a:cubicBezTo>
                  <a:cubicBezTo>
                    <a:pt x="470663" y="1935861"/>
                    <a:pt x="301372" y="1945513"/>
                    <a:pt x="132970" y="1946148"/>
                  </a:cubicBezTo>
                  <a:lnTo>
                    <a:pt x="251842" y="2065020"/>
                  </a:lnTo>
                  <a:cubicBezTo>
                    <a:pt x="232411" y="1713103"/>
                    <a:pt x="269876" y="1352931"/>
                    <a:pt x="441326" y="1039241"/>
                  </a:cubicBezTo>
                  <a:cubicBezTo>
                    <a:pt x="565405" y="812038"/>
                    <a:pt x="756032" y="635381"/>
                    <a:pt x="980695" y="510159"/>
                  </a:cubicBezTo>
                  <a:cubicBezTo>
                    <a:pt x="1169417" y="405130"/>
                    <a:pt x="1379856" y="341376"/>
                    <a:pt x="1597280" y="303022"/>
                  </a:cubicBezTo>
                  <a:cubicBezTo>
                    <a:pt x="1619759" y="299085"/>
                    <a:pt x="1642238" y="295402"/>
                    <a:pt x="1664590" y="292227"/>
                  </a:cubicBezTo>
                  <a:cubicBezTo>
                    <a:pt x="1694816" y="287655"/>
                    <a:pt x="1669162" y="291084"/>
                    <a:pt x="1707262" y="286512"/>
                  </a:cubicBezTo>
                  <a:cubicBezTo>
                    <a:pt x="1748156" y="281813"/>
                    <a:pt x="1789050" y="278130"/>
                    <a:pt x="1830197" y="275336"/>
                  </a:cubicBezTo>
                  <a:cubicBezTo>
                    <a:pt x="1885696" y="271399"/>
                    <a:pt x="1941322" y="269494"/>
                    <a:pt x="1997076" y="269875"/>
                  </a:cubicBezTo>
                  <a:cubicBezTo>
                    <a:pt x="2013459" y="270129"/>
                    <a:pt x="2029842" y="270256"/>
                    <a:pt x="2045971" y="271145"/>
                  </a:cubicBezTo>
                  <a:cubicBezTo>
                    <a:pt x="2199260" y="280035"/>
                    <a:pt x="2198371" y="42291"/>
                    <a:pt x="2045971" y="33401"/>
                  </a:cubicBezTo>
                  <a:cubicBezTo>
                    <a:pt x="1764793" y="17018"/>
                    <a:pt x="1466851" y="69215"/>
                    <a:pt x="1201294" y="157353"/>
                  </a:cubicBezTo>
                  <a:cubicBezTo>
                    <a:pt x="656972" y="337566"/>
                    <a:pt x="240158" y="737616"/>
                    <a:pt x="83947" y="1295400"/>
                  </a:cubicBezTo>
                  <a:cubicBezTo>
                    <a:pt x="14097" y="1544193"/>
                    <a:pt x="0" y="1808353"/>
                    <a:pt x="14097" y="2065147"/>
                  </a:cubicBezTo>
                  <a:cubicBezTo>
                    <a:pt x="17653" y="2129663"/>
                    <a:pt x="65405" y="2184400"/>
                    <a:pt x="132969" y="2184019"/>
                  </a:cubicBezTo>
                  <a:cubicBezTo>
                    <a:pt x="808737" y="2181352"/>
                    <a:pt x="1492250" y="1974723"/>
                    <a:pt x="1875409" y="1382903"/>
                  </a:cubicBezTo>
                  <a:cubicBezTo>
                    <a:pt x="2088134" y="1054481"/>
                    <a:pt x="2177924" y="644906"/>
                    <a:pt x="2170431" y="256413"/>
                  </a:cubicBezTo>
                  <a:cubicBezTo>
                    <a:pt x="2169922" y="221742"/>
                    <a:pt x="2168526" y="186817"/>
                    <a:pt x="2164715" y="152146"/>
                  </a:cubicBezTo>
                  <a:cubicBezTo>
                    <a:pt x="2147951" y="1524"/>
                    <a:pt x="1909953" y="0"/>
                    <a:pt x="1926844" y="152146"/>
                  </a:cubicBezTo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1508633" y="63500"/>
              <a:ext cx="2127123" cy="3929761"/>
            </a:xfrm>
            <a:custGeom>
              <a:avLst/>
              <a:gdLst/>
              <a:ahLst/>
              <a:cxnLst/>
              <a:rect r="r" b="b" t="t" l="l"/>
              <a:pathLst>
                <a:path h="3929761" w="2127123">
                  <a:moveTo>
                    <a:pt x="1055370" y="276098"/>
                  </a:moveTo>
                  <a:cubicBezTo>
                    <a:pt x="1312037" y="527558"/>
                    <a:pt x="1518920" y="842391"/>
                    <a:pt x="1667256" y="1165225"/>
                  </a:cubicBezTo>
                  <a:cubicBezTo>
                    <a:pt x="1812417" y="1480947"/>
                    <a:pt x="1882775" y="1828292"/>
                    <a:pt x="1859026" y="2175256"/>
                  </a:cubicBezTo>
                  <a:cubicBezTo>
                    <a:pt x="1828165" y="2624074"/>
                    <a:pt x="1608709" y="3037205"/>
                    <a:pt x="1322324" y="3375152"/>
                  </a:cubicBezTo>
                  <a:cubicBezTo>
                    <a:pt x="1241298" y="3470529"/>
                    <a:pt x="1153795" y="3560064"/>
                    <a:pt x="1062609" y="3645789"/>
                  </a:cubicBezTo>
                  <a:cubicBezTo>
                    <a:pt x="741299" y="3306318"/>
                    <a:pt x="468249" y="2916428"/>
                    <a:pt x="337058" y="2463292"/>
                  </a:cubicBezTo>
                  <a:cubicBezTo>
                    <a:pt x="238379" y="2122424"/>
                    <a:pt x="241173" y="1763649"/>
                    <a:pt x="335407" y="1422400"/>
                  </a:cubicBezTo>
                  <a:cubicBezTo>
                    <a:pt x="456819" y="982599"/>
                    <a:pt x="724535" y="585343"/>
                    <a:pt x="1055497" y="276098"/>
                  </a:cubicBezTo>
                  <a:close/>
                  <a:moveTo>
                    <a:pt x="1062609" y="0"/>
                  </a:moveTo>
                  <a:cubicBezTo>
                    <a:pt x="1049401" y="0"/>
                    <a:pt x="1036320" y="2286"/>
                    <a:pt x="1023874" y="6477"/>
                  </a:cubicBezTo>
                  <a:lnTo>
                    <a:pt x="1023874" y="6477"/>
                  </a:lnTo>
                  <a:cubicBezTo>
                    <a:pt x="1006729" y="10541"/>
                    <a:pt x="989584" y="18542"/>
                    <a:pt x="973455" y="31496"/>
                  </a:cubicBezTo>
                  <a:lnTo>
                    <a:pt x="973455" y="31496"/>
                  </a:lnTo>
                  <a:lnTo>
                    <a:pt x="973455" y="31496"/>
                  </a:lnTo>
                  <a:cubicBezTo>
                    <a:pt x="697357" y="252476"/>
                    <a:pt x="469138" y="559943"/>
                    <a:pt x="304038" y="869442"/>
                  </a:cubicBezTo>
                  <a:cubicBezTo>
                    <a:pt x="148971" y="1159891"/>
                    <a:pt x="53467" y="1477264"/>
                    <a:pt x="29464" y="1805686"/>
                  </a:cubicBezTo>
                  <a:cubicBezTo>
                    <a:pt x="0" y="2208276"/>
                    <a:pt x="103505" y="2606802"/>
                    <a:pt x="280162" y="2966212"/>
                  </a:cubicBezTo>
                  <a:cubicBezTo>
                    <a:pt x="451358" y="3314192"/>
                    <a:pt x="701802" y="3621786"/>
                    <a:pt x="973455" y="3895725"/>
                  </a:cubicBezTo>
                  <a:cubicBezTo>
                    <a:pt x="996569" y="3918966"/>
                    <a:pt x="1025652" y="3929761"/>
                    <a:pt x="1054989" y="3929761"/>
                  </a:cubicBezTo>
                  <a:cubicBezTo>
                    <a:pt x="1085850" y="3929761"/>
                    <a:pt x="1116965" y="3917823"/>
                    <a:pt x="1141603" y="3895725"/>
                  </a:cubicBezTo>
                  <a:cubicBezTo>
                    <a:pt x="1522857" y="3554222"/>
                    <a:pt x="1844929" y="3143885"/>
                    <a:pt x="2005330" y="2652903"/>
                  </a:cubicBezTo>
                  <a:cubicBezTo>
                    <a:pt x="2125345" y="2285111"/>
                    <a:pt x="2127123" y="1888744"/>
                    <a:pt x="2038223" y="1514475"/>
                  </a:cubicBezTo>
                  <a:cubicBezTo>
                    <a:pt x="1912112" y="983742"/>
                    <a:pt x="1598168" y="492506"/>
                    <a:pt x="1218692" y="106045"/>
                  </a:cubicBezTo>
                  <a:cubicBezTo>
                    <a:pt x="1193800" y="80645"/>
                    <a:pt x="1168273" y="55372"/>
                    <a:pt x="1141603" y="31623"/>
                  </a:cubicBezTo>
                  <a:cubicBezTo>
                    <a:pt x="1116838" y="9398"/>
                    <a:pt x="1089279" y="0"/>
                    <a:pt x="1062609" y="0"/>
                  </a:cubicBezTo>
                  <a:close/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66548" y="3665474"/>
              <a:ext cx="1586484" cy="1944497"/>
            </a:xfrm>
            <a:custGeom>
              <a:avLst/>
              <a:gdLst/>
              <a:ahLst/>
              <a:cxnLst/>
              <a:rect r="r" b="b" t="t" l="l"/>
              <a:pathLst>
                <a:path h="1944497" w="1586484">
                  <a:moveTo>
                    <a:pt x="0" y="0"/>
                  </a:moveTo>
                  <a:lnTo>
                    <a:pt x="0" y="239776"/>
                  </a:lnTo>
                  <a:lnTo>
                    <a:pt x="0" y="239776"/>
                  </a:lnTo>
                  <a:cubicBezTo>
                    <a:pt x="400939" y="311023"/>
                    <a:pt x="754507" y="526034"/>
                    <a:pt x="1048893" y="804037"/>
                  </a:cubicBezTo>
                  <a:cubicBezTo>
                    <a:pt x="1132586" y="883031"/>
                    <a:pt x="1210945" y="967613"/>
                    <a:pt x="1285494" y="1055243"/>
                  </a:cubicBezTo>
                  <a:lnTo>
                    <a:pt x="1285494" y="1055243"/>
                  </a:lnTo>
                  <a:cubicBezTo>
                    <a:pt x="945388" y="1344168"/>
                    <a:pt x="558673" y="1581785"/>
                    <a:pt x="119761" y="1682750"/>
                  </a:cubicBezTo>
                  <a:cubicBezTo>
                    <a:pt x="80010" y="1691894"/>
                    <a:pt x="40005" y="1699641"/>
                    <a:pt x="0" y="1705864"/>
                  </a:cubicBezTo>
                  <a:lnTo>
                    <a:pt x="0" y="1944497"/>
                  </a:lnTo>
                  <a:cubicBezTo>
                    <a:pt x="209931" y="1914398"/>
                    <a:pt x="415671" y="1852295"/>
                    <a:pt x="611759" y="1768729"/>
                  </a:cubicBezTo>
                  <a:cubicBezTo>
                    <a:pt x="953643" y="1623441"/>
                    <a:pt x="1258570" y="1398905"/>
                    <a:pt x="1534414" y="1153033"/>
                  </a:cubicBezTo>
                  <a:cubicBezTo>
                    <a:pt x="1586484" y="1106424"/>
                    <a:pt x="1573022" y="1032764"/>
                    <a:pt x="1534414" y="984885"/>
                  </a:cubicBezTo>
                  <a:cubicBezTo>
                    <a:pt x="1227709" y="603250"/>
                    <a:pt x="852932" y="280035"/>
                    <a:pt x="392557" y="102108"/>
                  </a:cubicBezTo>
                  <a:cubicBezTo>
                    <a:pt x="265303" y="52959"/>
                    <a:pt x="133604" y="19431"/>
                    <a:pt x="0" y="0"/>
                  </a:cubicBezTo>
                  <a:close/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3497072" y="3643503"/>
              <a:ext cx="3773551" cy="1982216"/>
            </a:xfrm>
            <a:custGeom>
              <a:avLst/>
              <a:gdLst/>
              <a:ahLst/>
              <a:cxnLst/>
              <a:rect r="r" b="b" t="t" l="l"/>
              <a:pathLst>
                <a:path h="1982216" w="3773551">
                  <a:moveTo>
                    <a:pt x="1877441" y="238506"/>
                  </a:moveTo>
                  <a:cubicBezTo>
                    <a:pt x="2042160" y="238506"/>
                    <a:pt x="2207260" y="260858"/>
                    <a:pt x="2368423" y="302260"/>
                  </a:cubicBezTo>
                  <a:cubicBezTo>
                    <a:pt x="2784221" y="409448"/>
                    <a:pt x="3178556" y="638937"/>
                    <a:pt x="3488182" y="915924"/>
                  </a:cubicBezTo>
                  <a:lnTo>
                    <a:pt x="3488182" y="915924"/>
                  </a:lnTo>
                  <a:cubicBezTo>
                    <a:pt x="3446653" y="964692"/>
                    <a:pt x="3403092" y="1011555"/>
                    <a:pt x="3358134" y="1057275"/>
                  </a:cubicBezTo>
                  <a:cubicBezTo>
                    <a:pt x="3191256" y="1226947"/>
                    <a:pt x="3005201" y="1371727"/>
                    <a:pt x="2798572" y="1490091"/>
                  </a:cubicBezTo>
                  <a:cubicBezTo>
                    <a:pt x="2534666" y="1641095"/>
                    <a:pt x="2238883" y="1733551"/>
                    <a:pt x="1934464" y="1746885"/>
                  </a:cubicBezTo>
                  <a:cubicBezTo>
                    <a:pt x="1909826" y="1748028"/>
                    <a:pt x="1885188" y="1748536"/>
                    <a:pt x="1860677" y="1748536"/>
                  </a:cubicBezTo>
                  <a:cubicBezTo>
                    <a:pt x="1483868" y="1748536"/>
                    <a:pt x="1121791" y="1621790"/>
                    <a:pt x="797179" y="1433958"/>
                  </a:cubicBezTo>
                  <a:cubicBezTo>
                    <a:pt x="620395" y="1331469"/>
                    <a:pt x="456439" y="1209548"/>
                    <a:pt x="301117" y="1077215"/>
                  </a:cubicBezTo>
                  <a:lnTo>
                    <a:pt x="301117" y="1077215"/>
                  </a:lnTo>
                  <a:cubicBezTo>
                    <a:pt x="584835" y="745872"/>
                    <a:pt x="926973" y="460122"/>
                    <a:pt x="1346454" y="321819"/>
                  </a:cubicBezTo>
                  <a:cubicBezTo>
                    <a:pt x="1519556" y="264796"/>
                    <a:pt x="1698245" y="238379"/>
                    <a:pt x="1877441" y="238379"/>
                  </a:cubicBezTo>
                  <a:close/>
                  <a:moveTo>
                    <a:pt x="1877695" y="0"/>
                  </a:moveTo>
                  <a:cubicBezTo>
                    <a:pt x="1843024" y="0"/>
                    <a:pt x="1808480" y="889"/>
                    <a:pt x="1773809" y="2667"/>
                  </a:cubicBezTo>
                  <a:cubicBezTo>
                    <a:pt x="1362329" y="23749"/>
                    <a:pt x="973582" y="183261"/>
                    <a:pt x="644144" y="426339"/>
                  </a:cubicBezTo>
                  <a:cubicBezTo>
                    <a:pt x="420370" y="591439"/>
                    <a:pt x="225933" y="790448"/>
                    <a:pt x="52070" y="1006729"/>
                  </a:cubicBezTo>
                  <a:cubicBezTo>
                    <a:pt x="13462" y="1054608"/>
                    <a:pt x="0" y="1128269"/>
                    <a:pt x="52070" y="1174877"/>
                  </a:cubicBezTo>
                  <a:cubicBezTo>
                    <a:pt x="567563" y="1634490"/>
                    <a:pt x="1199769" y="1982216"/>
                    <a:pt x="1879981" y="1982216"/>
                  </a:cubicBezTo>
                  <a:cubicBezTo>
                    <a:pt x="2042795" y="1982216"/>
                    <a:pt x="2208276" y="1962277"/>
                    <a:pt x="2375535" y="1919225"/>
                  </a:cubicBezTo>
                  <a:cubicBezTo>
                    <a:pt x="2863850" y="1793621"/>
                    <a:pt x="3303905" y="1484884"/>
                    <a:pt x="3634359" y="1109346"/>
                  </a:cubicBezTo>
                  <a:cubicBezTo>
                    <a:pt x="3675634" y="1062483"/>
                    <a:pt x="3715640" y="1014223"/>
                    <a:pt x="3751961" y="963677"/>
                  </a:cubicBezTo>
                  <a:cubicBezTo>
                    <a:pt x="3765043" y="945389"/>
                    <a:pt x="3771901" y="927228"/>
                    <a:pt x="3773552" y="909955"/>
                  </a:cubicBezTo>
                  <a:lnTo>
                    <a:pt x="3773552" y="909955"/>
                  </a:lnTo>
                  <a:lnTo>
                    <a:pt x="3773552" y="892048"/>
                  </a:lnTo>
                  <a:lnTo>
                    <a:pt x="3773552" y="892048"/>
                  </a:lnTo>
                  <a:cubicBezTo>
                    <a:pt x="3771266" y="869696"/>
                    <a:pt x="3760725" y="849377"/>
                    <a:pt x="3744850" y="832994"/>
                  </a:cubicBezTo>
                  <a:lnTo>
                    <a:pt x="3744850" y="832994"/>
                  </a:lnTo>
                  <a:cubicBezTo>
                    <a:pt x="3741420" y="828548"/>
                    <a:pt x="3737610" y="824103"/>
                    <a:pt x="3733293" y="819785"/>
                  </a:cubicBezTo>
                  <a:cubicBezTo>
                    <a:pt x="3460878" y="544450"/>
                    <a:pt x="3110104" y="332359"/>
                    <a:pt x="2755647" y="183008"/>
                  </a:cubicBezTo>
                  <a:cubicBezTo>
                    <a:pt x="2478914" y="66422"/>
                    <a:pt x="2178432" y="1"/>
                    <a:pt x="1877696" y="1"/>
                  </a:cubicBezTo>
                  <a:close/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480437" y="5324475"/>
              <a:ext cx="2221738" cy="2184400"/>
            </a:xfrm>
            <a:custGeom>
              <a:avLst/>
              <a:gdLst/>
              <a:ahLst/>
              <a:cxnLst/>
              <a:rect r="r" b="b" t="t" l="l"/>
              <a:pathLst>
                <a:path h="2184400" w="2221738">
                  <a:moveTo>
                    <a:pt x="2187448" y="2032000"/>
                  </a:moveTo>
                  <a:cubicBezTo>
                    <a:pt x="2217166" y="1764538"/>
                    <a:pt x="2172843" y="1475105"/>
                    <a:pt x="2092071" y="1220851"/>
                  </a:cubicBezTo>
                  <a:cubicBezTo>
                    <a:pt x="1916303" y="666623"/>
                    <a:pt x="1491869" y="269621"/>
                    <a:pt x="937260" y="102743"/>
                  </a:cubicBezTo>
                  <a:cubicBezTo>
                    <a:pt x="685165" y="26797"/>
                    <a:pt x="417703" y="1397"/>
                    <a:pt x="155575" y="381"/>
                  </a:cubicBezTo>
                  <a:cubicBezTo>
                    <a:pt x="88011" y="0"/>
                    <a:pt x="40259" y="54737"/>
                    <a:pt x="36703" y="119253"/>
                  </a:cubicBezTo>
                  <a:cubicBezTo>
                    <a:pt x="0" y="785876"/>
                    <a:pt x="203581" y="1439545"/>
                    <a:pt x="781304" y="1818386"/>
                  </a:cubicBezTo>
                  <a:cubicBezTo>
                    <a:pt x="1123188" y="2042541"/>
                    <a:pt x="1547368" y="2140712"/>
                    <a:pt x="1952498" y="2151761"/>
                  </a:cubicBezTo>
                  <a:cubicBezTo>
                    <a:pt x="1990979" y="2152904"/>
                    <a:pt x="2029968" y="2153285"/>
                    <a:pt x="2068576" y="2150999"/>
                  </a:cubicBezTo>
                  <a:cubicBezTo>
                    <a:pt x="2220976" y="2142236"/>
                    <a:pt x="2221738" y="1904238"/>
                    <a:pt x="2068576" y="1913128"/>
                  </a:cubicBezTo>
                  <a:cubicBezTo>
                    <a:pt x="1783334" y="1929638"/>
                    <a:pt x="1534414" y="1883410"/>
                    <a:pt x="1261110" y="1788922"/>
                  </a:cubicBezTo>
                  <a:cubicBezTo>
                    <a:pt x="1042162" y="1713230"/>
                    <a:pt x="830199" y="1587627"/>
                    <a:pt x="663194" y="1416177"/>
                  </a:cubicBezTo>
                  <a:cubicBezTo>
                    <a:pt x="452247" y="1199515"/>
                    <a:pt x="339725" y="915289"/>
                    <a:pt x="291846" y="620395"/>
                  </a:cubicBezTo>
                  <a:cubicBezTo>
                    <a:pt x="265176" y="455422"/>
                    <a:pt x="265430" y="285623"/>
                    <a:pt x="274574" y="119253"/>
                  </a:cubicBezTo>
                  <a:cubicBezTo>
                    <a:pt x="234950" y="158877"/>
                    <a:pt x="195199" y="198374"/>
                    <a:pt x="155702" y="238125"/>
                  </a:cubicBezTo>
                  <a:cubicBezTo>
                    <a:pt x="789559" y="240538"/>
                    <a:pt x="1431544" y="434975"/>
                    <a:pt x="1751711" y="1021588"/>
                  </a:cubicBezTo>
                  <a:cubicBezTo>
                    <a:pt x="1915160" y="1321054"/>
                    <a:pt x="1972183" y="1653413"/>
                    <a:pt x="1953006" y="1989709"/>
                  </a:cubicBezTo>
                  <a:cubicBezTo>
                    <a:pt x="1952244" y="2003806"/>
                    <a:pt x="1951355" y="2018030"/>
                    <a:pt x="1949831" y="2032000"/>
                  </a:cubicBezTo>
                  <a:cubicBezTo>
                    <a:pt x="1932940" y="2184400"/>
                    <a:pt x="2170938" y="2182876"/>
                    <a:pt x="2187702" y="2032000"/>
                  </a:cubicBezTo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401955" y="5324475"/>
              <a:ext cx="2199259" cy="2184401"/>
            </a:xfrm>
            <a:custGeom>
              <a:avLst/>
              <a:gdLst/>
              <a:ahLst/>
              <a:cxnLst/>
              <a:rect r="r" b="b" t="t" l="l"/>
              <a:pathLst>
                <a:path h="2184401" w="2199259">
                  <a:moveTo>
                    <a:pt x="272288" y="2032000"/>
                  </a:moveTo>
                  <a:cubicBezTo>
                    <a:pt x="241808" y="1758442"/>
                    <a:pt x="281813" y="1515872"/>
                    <a:pt x="367411" y="1259078"/>
                  </a:cubicBezTo>
                  <a:cubicBezTo>
                    <a:pt x="439166" y="1043559"/>
                    <a:pt x="564515" y="836930"/>
                    <a:pt x="735203" y="673100"/>
                  </a:cubicBezTo>
                  <a:cubicBezTo>
                    <a:pt x="961390" y="455803"/>
                    <a:pt x="1259332" y="339090"/>
                    <a:pt x="1563116" y="280416"/>
                  </a:cubicBezTo>
                  <a:cubicBezTo>
                    <a:pt x="1728597" y="248412"/>
                    <a:pt x="1897888" y="238760"/>
                    <a:pt x="2066163" y="238125"/>
                  </a:cubicBezTo>
                  <a:cubicBezTo>
                    <a:pt x="2026539" y="198374"/>
                    <a:pt x="1987042" y="158750"/>
                    <a:pt x="1947291" y="119253"/>
                  </a:cubicBezTo>
                  <a:cubicBezTo>
                    <a:pt x="1966849" y="471170"/>
                    <a:pt x="1929384" y="831342"/>
                    <a:pt x="1757934" y="1145032"/>
                  </a:cubicBezTo>
                  <a:cubicBezTo>
                    <a:pt x="1633855" y="1372235"/>
                    <a:pt x="1443228" y="1548892"/>
                    <a:pt x="1218438" y="1673860"/>
                  </a:cubicBezTo>
                  <a:cubicBezTo>
                    <a:pt x="1029716" y="1779016"/>
                    <a:pt x="819277" y="1842643"/>
                    <a:pt x="601980" y="1881251"/>
                  </a:cubicBezTo>
                  <a:cubicBezTo>
                    <a:pt x="579501" y="1885188"/>
                    <a:pt x="557022" y="1888871"/>
                    <a:pt x="534670" y="1892046"/>
                  </a:cubicBezTo>
                  <a:cubicBezTo>
                    <a:pt x="504444" y="1896618"/>
                    <a:pt x="530098" y="1893189"/>
                    <a:pt x="491998" y="1897761"/>
                  </a:cubicBezTo>
                  <a:cubicBezTo>
                    <a:pt x="451104" y="1902460"/>
                    <a:pt x="410210" y="1906143"/>
                    <a:pt x="369062" y="1908937"/>
                  </a:cubicBezTo>
                  <a:cubicBezTo>
                    <a:pt x="313563" y="1912874"/>
                    <a:pt x="257810" y="1914652"/>
                    <a:pt x="202184" y="1914271"/>
                  </a:cubicBezTo>
                  <a:cubicBezTo>
                    <a:pt x="185801" y="1914271"/>
                    <a:pt x="169418" y="1913889"/>
                    <a:pt x="153289" y="1913001"/>
                  </a:cubicBezTo>
                  <a:cubicBezTo>
                    <a:pt x="0" y="1904111"/>
                    <a:pt x="889" y="2142109"/>
                    <a:pt x="153289" y="2150872"/>
                  </a:cubicBezTo>
                  <a:cubicBezTo>
                    <a:pt x="434467" y="2167255"/>
                    <a:pt x="732409" y="2115058"/>
                    <a:pt x="997966" y="2027047"/>
                  </a:cubicBezTo>
                  <a:cubicBezTo>
                    <a:pt x="1542288" y="1846834"/>
                    <a:pt x="1958848" y="1446657"/>
                    <a:pt x="2115312" y="889000"/>
                  </a:cubicBezTo>
                  <a:cubicBezTo>
                    <a:pt x="2184908" y="640207"/>
                    <a:pt x="2199259" y="376047"/>
                    <a:pt x="2184908" y="119253"/>
                  </a:cubicBezTo>
                  <a:cubicBezTo>
                    <a:pt x="2181479" y="54737"/>
                    <a:pt x="2133600" y="0"/>
                    <a:pt x="2066036" y="381"/>
                  </a:cubicBezTo>
                  <a:cubicBezTo>
                    <a:pt x="1390523" y="3048"/>
                    <a:pt x="707136" y="209678"/>
                    <a:pt x="323723" y="801498"/>
                  </a:cubicBezTo>
                  <a:cubicBezTo>
                    <a:pt x="110998" y="1129919"/>
                    <a:pt x="21082" y="1539494"/>
                    <a:pt x="28702" y="1927988"/>
                  </a:cubicBezTo>
                  <a:cubicBezTo>
                    <a:pt x="29210" y="1962658"/>
                    <a:pt x="30607" y="1997583"/>
                    <a:pt x="34417" y="2032001"/>
                  </a:cubicBezTo>
                  <a:cubicBezTo>
                    <a:pt x="51181" y="2182877"/>
                    <a:pt x="289179" y="2184401"/>
                    <a:pt x="272288" y="2032001"/>
                  </a:cubicBezTo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1505458" y="5427218"/>
              <a:ext cx="2127123" cy="3929634"/>
            </a:xfrm>
            <a:custGeom>
              <a:avLst/>
              <a:gdLst/>
              <a:ahLst/>
              <a:cxnLst/>
              <a:rect r="r" b="b" t="t" l="l"/>
              <a:pathLst>
                <a:path h="3929634" w="2127123">
                  <a:moveTo>
                    <a:pt x="1064641" y="283845"/>
                  </a:moveTo>
                  <a:cubicBezTo>
                    <a:pt x="1386078" y="623316"/>
                    <a:pt x="1659001" y="1013206"/>
                    <a:pt x="1790192" y="1466342"/>
                  </a:cubicBezTo>
                  <a:cubicBezTo>
                    <a:pt x="1888871" y="1807210"/>
                    <a:pt x="1886204" y="2166112"/>
                    <a:pt x="1791843" y="2507234"/>
                  </a:cubicBezTo>
                  <a:cubicBezTo>
                    <a:pt x="1670431" y="2947035"/>
                    <a:pt x="1402715" y="3344292"/>
                    <a:pt x="1071753" y="3653536"/>
                  </a:cubicBezTo>
                  <a:cubicBezTo>
                    <a:pt x="815086" y="3402076"/>
                    <a:pt x="608457" y="3087370"/>
                    <a:pt x="459867" y="2764409"/>
                  </a:cubicBezTo>
                  <a:cubicBezTo>
                    <a:pt x="314960" y="2448560"/>
                    <a:pt x="244475" y="2101342"/>
                    <a:pt x="268351" y="1754251"/>
                  </a:cubicBezTo>
                  <a:cubicBezTo>
                    <a:pt x="298958" y="1305814"/>
                    <a:pt x="518541" y="892430"/>
                    <a:pt x="805053" y="554610"/>
                  </a:cubicBezTo>
                  <a:cubicBezTo>
                    <a:pt x="885952" y="459232"/>
                    <a:pt x="973455" y="369698"/>
                    <a:pt x="1064641" y="283973"/>
                  </a:cubicBezTo>
                  <a:close/>
                  <a:moveTo>
                    <a:pt x="1072134" y="0"/>
                  </a:moveTo>
                  <a:cubicBezTo>
                    <a:pt x="1041273" y="0"/>
                    <a:pt x="1010158" y="12065"/>
                    <a:pt x="985393" y="34163"/>
                  </a:cubicBezTo>
                  <a:cubicBezTo>
                    <a:pt x="604266" y="375285"/>
                    <a:pt x="282067" y="785876"/>
                    <a:pt x="121920" y="1276858"/>
                  </a:cubicBezTo>
                  <a:cubicBezTo>
                    <a:pt x="1651" y="1644650"/>
                    <a:pt x="0" y="2040890"/>
                    <a:pt x="89027" y="2415286"/>
                  </a:cubicBezTo>
                  <a:cubicBezTo>
                    <a:pt x="215011" y="2946019"/>
                    <a:pt x="528828" y="3437255"/>
                    <a:pt x="908558" y="3823717"/>
                  </a:cubicBezTo>
                  <a:cubicBezTo>
                    <a:pt x="933450" y="3849244"/>
                    <a:pt x="958723" y="3874517"/>
                    <a:pt x="985393" y="3898138"/>
                  </a:cubicBezTo>
                  <a:cubicBezTo>
                    <a:pt x="1010285" y="3920363"/>
                    <a:pt x="1037844" y="3929634"/>
                    <a:pt x="1064387" y="3929634"/>
                  </a:cubicBezTo>
                  <a:cubicBezTo>
                    <a:pt x="1077468" y="3929634"/>
                    <a:pt x="1090295" y="3927348"/>
                    <a:pt x="1102487" y="3923284"/>
                  </a:cubicBezTo>
                  <a:lnTo>
                    <a:pt x="1102487" y="3923284"/>
                  </a:lnTo>
                  <a:cubicBezTo>
                    <a:pt x="1119886" y="3919347"/>
                    <a:pt x="1137158" y="3911219"/>
                    <a:pt x="1153541" y="3898138"/>
                  </a:cubicBezTo>
                  <a:lnTo>
                    <a:pt x="1153541" y="3898138"/>
                  </a:lnTo>
                  <a:cubicBezTo>
                    <a:pt x="1429766" y="3677032"/>
                    <a:pt x="1657858" y="3369819"/>
                    <a:pt x="1822958" y="3060320"/>
                  </a:cubicBezTo>
                  <a:cubicBezTo>
                    <a:pt x="1978025" y="2769871"/>
                    <a:pt x="2073529" y="2452498"/>
                    <a:pt x="2097659" y="2124076"/>
                  </a:cubicBezTo>
                  <a:cubicBezTo>
                    <a:pt x="2127123" y="1721486"/>
                    <a:pt x="2023491" y="1322960"/>
                    <a:pt x="1846707" y="963550"/>
                  </a:cubicBezTo>
                  <a:cubicBezTo>
                    <a:pt x="1675638" y="615570"/>
                    <a:pt x="1425321" y="307976"/>
                    <a:pt x="1153414" y="34164"/>
                  </a:cubicBezTo>
                  <a:cubicBezTo>
                    <a:pt x="1130300" y="10796"/>
                    <a:pt x="1101217" y="1"/>
                    <a:pt x="1072007" y="1"/>
                  </a:cubicBezTo>
                  <a:close/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2447417" y="3906520"/>
              <a:ext cx="237871" cy="1620139"/>
            </a:xfrm>
            <a:custGeom>
              <a:avLst/>
              <a:gdLst/>
              <a:ahLst/>
              <a:cxnLst/>
              <a:rect r="r" b="b" t="t" l="l"/>
              <a:pathLst>
                <a:path h="1620139" w="237871">
                  <a:moveTo>
                    <a:pt x="0" y="153289"/>
                  </a:moveTo>
                  <a:lnTo>
                    <a:pt x="0" y="1466596"/>
                  </a:lnTo>
                  <a:cubicBezTo>
                    <a:pt x="0" y="1620139"/>
                    <a:pt x="237871" y="1620139"/>
                    <a:pt x="237871" y="1466596"/>
                  </a:cubicBezTo>
                  <a:lnTo>
                    <a:pt x="237871" y="153289"/>
                  </a:lnTo>
                  <a:cubicBezTo>
                    <a:pt x="237871" y="0"/>
                    <a:pt x="0" y="0"/>
                    <a:pt x="0" y="153289"/>
                  </a:cubicBezTo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4974844" y="2159635"/>
              <a:ext cx="1139317" cy="1144143"/>
            </a:xfrm>
            <a:custGeom>
              <a:avLst/>
              <a:gdLst/>
              <a:ahLst/>
              <a:cxnLst/>
              <a:rect r="r" b="b" t="t" l="l"/>
              <a:pathLst>
                <a:path h="1144143" w="1139317">
                  <a:moveTo>
                    <a:pt x="897128" y="572135"/>
                  </a:moveTo>
                  <a:cubicBezTo>
                    <a:pt x="891794" y="753872"/>
                    <a:pt x="753491" y="892175"/>
                    <a:pt x="571754" y="897509"/>
                  </a:cubicBezTo>
                  <a:cubicBezTo>
                    <a:pt x="390271" y="902589"/>
                    <a:pt x="251587" y="745871"/>
                    <a:pt x="246634" y="572135"/>
                  </a:cubicBezTo>
                  <a:cubicBezTo>
                    <a:pt x="241554" y="390652"/>
                    <a:pt x="398272" y="251968"/>
                    <a:pt x="571754" y="247015"/>
                  </a:cubicBezTo>
                  <a:cubicBezTo>
                    <a:pt x="753491" y="241681"/>
                    <a:pt x="892175" y="398653"/>
                    <a:pt x="897128" y="572135"/>
                  </a:cubicBezTo>
                  <a:cubicBezTo>
                    <a:pt x="901446" y="725297"/>
                    <a:pt x="1139317" y="725678"/>
                    <a:pt x="1134999" y="572135"/>
                  </a:cubicBezTo>
                  <a:cubicBezTo>
                    <a:pt x="1125855" y="259334"/>
                    <a:pt x="884682" y="18161"/>
                    <a:pt x="571881" y="9144"/>
                  </a:cubicBezTo>
                  <a:cubicBezTo>
                    <a:pt x="259334" y="0"/>
                    <a:pt x="17526" y="273050"/>
                    <a:pt x="8890" y="572135"/>
                  </a:cubicBezTo>
                  <a:cubicBezTo>
                    <a:pt x="0" y="884936"/>
                    <a:pt x="272796" y="1126490"/>
                    <a:pt x="571881" y="1135253"/>
                  </a:cubicBezTo>
                  <a:cubicBezTo>
                    <a:pt x="884682" y="1144143"/>
                    <a:pt x="1126490" y="871347"/>
                    <a:pt x="1134999" y="572135"/>
                  </a:cubicBezTo>
                  <a:cubicBezTo>
                    <a:pt x="1139317" y="418846"/>
                    <a:pt x="901573" y="419227"/>
                    <a:pt x="897128" y="572135"/>
                  </a:cubicBezTo>
                </a:path>
              </a:pathLst>
            </a:custGeom>
            <a:solidFill>
              <a:srgbClr val="D4B076"/>
            </a:solid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4974844" y="5889751"/>
              <a:ext cx="1139317" cy="1144143"/>
            </a:xfrm>
            <a:custGeom>
              <a:avLst/>
              <a:gdLst/>
              <a:ahLst/>
              <a:cxnLst/>
              <a:rect r="r" b="b" t="t" l="l"/>
              <a:pathLst>
                <a:path h="1144143" w="1139317">
                  <a:moveTo>
                    <a:pt x="897128" y="572009"/>
                  </a:moveTo>
                  <a:cubicBezTo>
                    <a:pt x="891794" y="753492"/>
                    <a:pt x="753491" y="892049"/>
                    <a:pt x="571754" y="897129"/>
                  </a:cubicBezTo>
                  <a:cubicBezTo>
                    <a:pt x="390271" y="902462"/>
                    <a:pt x="251587" y="745491"/>
                    <a:pt x="246634" y="572008"/>
                  </a:cubicBezTo>
                  <a:cubicBezTo>
                    <a:pt x="241554" y="390525"/>
                    <a:pt x="398272" y="251842"/>
                    <a:pt x="571754" y="246635"/>
                  </a:cubicBezTo>
                  <a:cubicBezTo>
                    <a:pt x="753237" y="241555"/>
                    <a:pt x="892175" y="398273"/>
                    <a:pt x="897128" y="572008"/>
                  </a:cubicBezTo>
                  <a:cubicBezTo>
                    <a:pt x="901446" y="724917"/>
                    <a:pt x="1139317" y="725297"/>
                    <a:pt x="1134999" y="572008"/>
                  </a:cubicBezTo>
                  <a:cubicBezTo>
                    <a:pt x="1125855" y="259081"/>
                    <a:pt x="884682" y="18035"/>
                    <a:pt x="571881" y="8891"/>
                  </a:cubicBezTo>
                  <a:cubicBezTo>
                    <a:pt x="259334" y="0"/>
                    <a:pt x="17526" y="272796"/>
                    <a:pt x="8890" y="572008"/>
                  </a:cubicBezTo>
                  <a:cubicBezTo>
                    <a:pt x="0" y="884556"/>
                    <a:pt x="272796" y="1126363"/>
                    <a:pt x="571881" y="1134999"/>
                  </a:cubicBezTo>
                  <a:cubicBezTo>
                    <a:pt x="884682" y="1144143"/>
                    <a:pt x="1126490" y="871347"/>
                    <a:pt x="1134999" y="572008"/>
                  </a:cubicBezTo>
                  <a:cubicBezTo>
                    <a:pt x="1139317" y="418465"/>
                    <a:pt x="901573" y="419100"/>
                    <a:pt x="897128" y="572008"/>
                  </a:cubicBezTo>
                </a:path>
              </a:pathLst>
            </a:custGeom>
            <a:solidFill>
              <a:srgbClr val="D4B076"/>
            </a:solidFill>
          </p:spPr>
        </p:sp>
      </p:grpSp>
      <p:sp>
        <p:nvSpPr>
          <p:cNvPr name="TextBox 18" id="18"/>
          <p:cNvSpPr txBox="true"/>
          <p:nvPr/>
        </p:nvSpPr>
        <p:spPr>
          <a:xfrm rot="0">
            <a:off x="9144000" y="4272972"/>
            <a:ext cx="6563763" cy="15433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319"/>
              </a:lnSpc>
            </a:pPr>
            <a:r>
              <a:rPr lang="en-US" sz="8799" spc="175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OBRIGADO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5318134" y="8840810"/>
            <a:ext cx="1979800" cy="431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FFFFFF"/>
                </a:solidFill>
                <a:latin typeface="Arimo"/>
                <a:ea typeface="Arimo"/>
                <a:cs typeface="Arimo"/>
                <a:sym typeface="Arimo"/>
              </a:rPr>
              <a:t>Manuel Vieira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965197" y="616306"/>
            <a:ext cx="16357597" cy="9734198"/>
            <a:chOff x="0" y="0"/>
            <a:chExt cx="16357600" cy="973419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63500" y="412369"/>
              <a:ext cx="16230600" cy="9258300"/>
            </a:xfrm>
            <a:custGeom>
              <a:avLst/>
              <a:gdLst/>
              <a:ahLst/>
              <a:cxnLst/>
              <a:rect r="r" b="b" t="t" l="l"/>
              <a:pathLst>
                <a:path h="9258300" w="16230600">
                  <a:moveTo>
                    <a:pt x="0" y="0"/>
                  </a:moveTo>
                  <a:lnTo>
                    <a:pt x="0" y="9258300"/>
                  </a:lnTo>
                  <a:lnTo>
                    <a:pt x="16230600" y="9258300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113C61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8221853" y="63500"/>
              <a:ext cx="673862" cy="1085596"/>
            </a:xfrm>
            <a:custGeom>
              <a:avLst/>
              <a:gdLst/>
              <a:ahLst/>
              <a:cxnLst/>
              <a:rect r="r" b="b" t="t" l="l"/>
              <a:pathLst>
                <a:path h="1085596" w="673862">
                  <a:moveTo>
                    <a:pt x="272415" y="0"/>
                  </a:moveTo>
                  <a:cubicBezTo>
                    <a:pt x="201041" y="9017"/>
                    <a:pt x="141605" y="34798"/>
                    <a:pt x="93853" y="77216"/>
                  </a:cubicBezTo>
                  <a:cubicBezTo>
                    <a:pt x="33401" y="131064"/>
                    <a:pt x="3048" y="196215"/>
                    <a:pt x="3048" y="272542"/>
                  </a:cubicBezTo>
                  <a:cubicBezTo>
                    <a:pt x="3048" y="273431"/>
                    <a:pt x="3175" y="274066"/>
                    <a:pt x="3175" y="274955"/>
                  </a:cubicBezTo>
                  <a:cubicBezTo>
                    <a:pt x="1270" y="288417"/>
                    <a:pt x="0" y="302133"/>
                    <a:pt x="0" y="316230"/>
                  </a:cubicBezTo>
                  <a:cubicBezTo>
                    <a:pt x="0" y="483362"/>
                    <a:pt x="135636" y="618998"/>
                    <a:pt x="302769" y="618998"/>
                  </a:cubicBezTo>
                  <a:cubicBezTo>
                    <a:pt x="370587" y="618998"/>
                    <a:pt x="433071" y="596392"/>
                    <a:pt x="483489" y="558800"/>
                  </a:cubicBezTo>
                  <a:lnTo>
                    <a:pt x="483489" y="558800"/>
                  </a:lnTo>
                  <a:cubicBezTo>
                    <a:pt x="478536" y="715899"/>
                    <a:pt x="356997" y="873125"/>
                    <a:pt x="117348" y="1030351"/>
                  </a:cubicBezTo>
                  <a:lnTo>
                    <a:pt x="152908" y="1085596"/>
                  </a:lnTo>
                  <a:cubicBezTo>
                    <a:pt x="500126" y="869823"/>
                    <a:pt x="673862" y="633095"/>
                    <a:pt x="673862" y="375285"/>
                  </a:cubicBezTo>
                  <a:cubicBezTo>
                    <a:pt x="673862" y="256921"/>
                    <a:pt x="641604" y="164084"/>
                    <a:pt x="577215" y="97155"/>
                  </a:cubicBezTo>
                  <a:cubicBezTo>
                    <a:pt x="525019" y="42799"/>
                    <a:pt x="461646" y="10541"/>
                    <a:pt x="386970" y="127"/>
                  </a:cubicBezTo>
                  <a:close/>
                </a:path>
              </a:pathLst>
            </a:custGeom>
            <a:solidFill>
              <a:srgbClr val="AE8441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7461758" y="63373"/>
              <a:ext cx="692150" cy="1085469"/>
            </a:xfrm>
            <a:custGeom>
              <a:avLst/>
              <a:gdLst/>
              <a:ahLst/>
              <a:cxnLst/>
              <a:rect r="r" b="b" t="t" l="l"/>
              <a:pathLst>
                <a:path h="1085469" w="692150">
                  <a:moveTo>
                    <a:pt x="289941" y="127"/>
                  </a:moveTo>
                  <a:cubicBezTo>
                    <a:pt x="218821" y="9271"/>
                    <a:pt x="159512" y="34925"/>
                    <a:pt x="112014" y="77343"/>
                  </a:cubicBezTo>
                  <a:cubicBezTo>
                    <a:pt x="103505" y="84836"/>
                    <a:pt x="96774" y="93345"/>
                    <a:pt x="89535" y="101346"/>
                  </a:cubicBezTo>
                  <a:cubicBezTo>
                    <a:pt x="87629" y="103251"/>
                    <a:pt x="85852" y="105283"/>
                    <a:pt x="83947" y="107315"/>
                  </a:cubicBezTo>
                  <a:cubicBezTo>
                    <a:pt x="80010" y="111887"/>
                    <a:pt x="75311" y="116205"/>
                    <a:pt x="71628" y="120904"/>
                  </a:cubicBezTo>
                  <a:cubicBezTo>
                    <a:pt x="27051" y="173609"/>
                    <a:pt x="0" y="241808"/>
                    <a:pt x="0" y="316357"/>
                  </a:cubicBezTo>
                  <a:cubicBezTo>
                    <a:pt x="0" y="483489"/>
                    <a:pt x="135636" y="619125"/>
                    <a:pt x="302768" y="619125"/>
                  </a:cubicBezTo>
                  <a:cubicBezTo>
                    <a:pt x="379349" y="619125"/>
                    <a:pt x="449072" y="590423"/>
                    <a:pt x="502412" y="543560"/>
                  </a:cubicBezTo>
                  <a:cubicBezTo>
                    <a:pt x="502412" y="545465"/>
                    <a:pt x="502666" y="546989"/>
                    <a:pt x="502666" y="548894"/>
                  </a:cubicBezTo>
                  <a:cubicBezTo>
                    <a:pt x="502666" y="709295"/>
                    <a:pt x="380365" y="869950"/>
                    <a:pt x="135636" y="1030351"/>
                  </a:cubicBezTo>
                  <a:lnTo>
                    <a:pt x="171195" y="1085469"/>
                  </a:lnTo>
                  <a:cubicBezTo>
                    <a:pt x="518540" y="869696"/>
                    <a:pt x="692150" y="632968"/>
                    <a:pt x="692150" y="375031"/>
                  </a:cubicBezTo>
                  <a:cubicBezTo>
                    <a:pt x="692150" y="256667"/>
                    <a:pt x="659892" y="163830"/>
                    <a:pt x="595376" y="96901"/>
                  </a:cubicBezTo>
                  <a:cubicBezTo>
                    <a:pt x="543306" y="42672"/>
                    <a:pt x="480187" y="10414"/>
                    <a:pt x="405765" y="0"/>
                  </a:cubicBezTo>
                  <a:close/>
                </a:path>
              </a:pathLst>
            </a:custGeom>
            <a:solidFill>
              <a:srgbClr val="AE8441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5411905" y="5085197"/>
            <a:ext cx="7613180" cy="184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3"/>
              </a:lnSpc>
            </a:pPr>
            <a:r>
              <a:rPr lang="en-US" sz="5599" spc="111">
                <a:solidFill>
                  <a:srgbClr val="D4B076"/>
                </a:solidFill>
                <a:latin typeface="Arvo"/>
                <a:ea typeface="Arvo"/>
                <a:cs typeface="Arvo"/>
                <a:sym typeface="Arvo"/>
              </a:rPr>
              <a:t>Antes do fim da vida, está a vida inteira.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398828" y="2640044"/>
            <a:ext cx="5600052" cy="11198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959"/>
              </a:lnSpc>
            </a:pPr>
            <a:r>
              <a:rPr lang="en-US" sz="6399" spc="639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DIGNIDADE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122122" y="4188019"/>
            <a:ext cx="1875292" cy="1875292"/>
          </a:xfrm>
          <a:custGeom>
            <a:avLst/>
            <a:gdLst/>
            <a:ahLst/>
            <a:cxnLst/>
            <a:rect r="r" b="b" t="t" l="l"/>
            <a:pathLst>
              <a:path h="1875292" w="1875292">
                <a:moveTo>
                  <a:pt x="0" y="0"/>
                </a:moveTo>
                <a:lnTo>
                  <a:pt x="1875292" y="0"/>
                </a:lnTo>
                <a:lnTo>
                  <a:pt x="1875292" y="1875291"/>
                </a:lnTo>
                <a:lnTo>
                  <a:pt x="0" y="18752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>
            <a:grpSpLocks noChangeAspect="true"/>
          </p:cNvGrpSpPr>
          <p:nvPr/>
        </p:nvGrpSpPr>
        <p:grpSpPr>
          <a:xfrm rot="0">
            <a:off x="1997545" y="7124748"/>
            <a:ext cx="2123789" cy="1784347"/>
            <a:chOff x="0" y="0"/>
            <a:chExt cx="2123796" cy="17843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1562481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726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564134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726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061847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617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63500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617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562481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564134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1061847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63500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1061847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0" y="0"/>
                  </a:moveTo>
                  <a:lnTo>
                    <a:pt x="248793" y="331470"/>
                  </a:lnTo>
                  <a:lnTo>
                    <a:pt x="248920" y="331470"/>
                  </a:lnTo>
                  <a:lnTo>
                    <a:pt x="497840" y="0"/>
                  </a:lnTo>
                  <a:lnTo>
                    <a:pt x="248920" y="110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63500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0" y="0"/>
                  </a:moveTo>
                  <a:lnTo>
                    <a:pt x="248920" y="331470"/>
                  </a:lnTo>
                  <a:lnTo>
                    <a:pt x="249047" y="331470"/>
                  </a:lnTo>
                  <a:lnTo>
                    <a:pt x="497840" y="0"/>
                  </a:lnTo>
                  <a:lnTo>
                    <a:pt x="248920" y="110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1562481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564134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1061847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63500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1562481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564134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1562481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248920" y="0"/>
                  </a:moveTo>
                  <a:lnTo>
                    <a:pt x="0" y="331470"/>
                  </a:lnTo>
                  <a:lnTo>
                    <a:pt x="127" y="331470"/>
                  </a:lnTo>
                  <a:lnTo>
                    <a:pt x="248920" y="220853"/>
                  </a:lnTo>
                  <a:lnTo>
                    <a:pt x="497713" y="331470"/>
                  </a:lnTo>
                  <a:lnTo>
                    <a:pt x="497840" y="331470"/>
                  </a:lnTo>
                  <a:lnTo>
                    <a:pt x="248920" y="0"/>
                  </a:lnTo>
                  <a:close/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564134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248920" y="0"/>
                  </a:moveTo>
                  <a:lnTo>
                    <a:pt x="0" y="331470"/>
                  </a:lnTo>
                  <a:lnTo>
                    <a:pt x="127" y="331470"/>
                  </a:lnTo>
                  <a:lnTo>
                    <a:pt x="248920" y="220853"/>
                  </a:lnTo>
                  <a:lnTo>
                    <a:pt x="497713" y="331470"/>
                  </a:lnTo>
                  <a:lnTo>
                    <a:pt x="497840" y="331470"/>
                  </a:lnTo>
                  <a:lnTo>
                    <a:pt x="248920" y="0"/>
                  </a:lnTo>
                  <a:close/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1061847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63500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</p:grpSp>
      <p:sp>
        <p:nvSpPr>
          <p:cNvPr name="Freeform 24" id="24"/>
          <p:cNvSpPr/>
          <p:nvPr/>
        </p:nvSpPr>
        <p:spPr>
          <a:xfrm flipH="false" flipV="false" rot="0">
            <a:off x="7980226" y="4188019"/>
            <a:ext cx="1875292" cy="1875292"/>
          </a:xfrm>
          <a:custGeom>
            <a:avLst/>
            <a:gdLst/>
            <a:ahLst/>
            <a:cxnLst/>
            <a:rect r="r" b="b" t="t" l="l"/>
            <a:pathLst>
              <a:path h="1875292" w="1875292">
                <a:moveTo>
                  <a:pt x="0" y="0"/>
                </a:moveTo>
                <a:lnTo>
                  <a:pt x="1875292" y="0"/>
                </a:lnTo>
                <a:lnTo>
                  <a:pt x="1875292" y="1875291"/>
                </a:lnTo>
                <a:lnTo>
                  <a:pt x="0" y="18752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5" id="25"/>
          <p:cNvGrpSpPr>
            <a:grpSpLocks noChangeAspect="true"/>
          </p:cNvGrpSpPr>
          <p:nvPr/>
        </p:nvGrpSpPr>
        <p:grpSpPr>
          <a:xfrm rot="0">
            <a:off x="7855658" y="7124748"/>
            <a:ext cx="2123789" cy="1784347"/>
            <a:chOff x="0" y="0"/>
            <a:chExt cx="2123796" cy="178435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1562481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726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27" id="27"/>
            <p:cNvSpPr/>
            <p:nvPr/>
          </p:nvSpPr>
          <p:spPr>
            <a:xfrm flipH="false" flipV="false" rot="0">
              <a:off x="564134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726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1061847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617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63500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617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1562481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564134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1061847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63500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1061847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0" y="0"/>
                  </a:moveTo>
                  <a:lnTo>
                    <a:pt x="248793" y="331470"/>
                  </a:lnTo>
                  <a:lnTo>
                    <a:pt x="248920" y="331470"/>
                  </a:lnTo>
                  <a:lnTo>
                    <a:pt x="497840" y="0"/>
                  </a:lnTo>
                  <a:lnTo>
                    <a:pt x="248920" y="110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63500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0" y="0"/>
                  </a:moveTo>
                  <a:lnTo>
                    <a:pt x="248920" y="331470"/>
                  </a:lnTo>
                  <a:lnTo>
                    <a:pt x="249047" y="331470"/>
                  </a:lnTo>
                  <a:lnTo>
                    <a:pt x="497840" y="0"/>
                  </a:lnTo>
                  <a:lnTo>
                    <a:pt x="248920" y="110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1562481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564134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38" id="38"/>
            <p:cNvSpPr/>
            <p:nvPr/>
          </p:nvSpPr>
          <p:spPr>
            <a:xfrm flipH="false" flipV="false" rot="0">
              <a:off x="1061847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63500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1562481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564134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1562481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248920" y="0"/>
                  </a:moveTo>
                  <a:lnTo>
                    <a:pt x="0" y="331470"/>
                  </a:lnTo>
                  <a:lnTo>
                    <a:pt x="127" y="331470"/>
                  </a:lnTo>
                  <a:lnTo>
                    <a:pt x="248920" y="220853"/>
                  </a:lnTo>
                  <a:lnTo>
                    <a:pt x="497713" y="331470"/>
                  </a:lnTo>
                  <a:lnTo>
                    <a:pt x="497840" y="331470"/>
                  </a:lnTo>
                  <a:lnTo>
                    <a:pt x="248920" y="0"/>
                  </a:lnTo>
                  <a:close/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564134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248920" y="0"/>
                  </a:moveTo>
                  <a:lnTo>
                    <a:pt x="0" y="331470"/>
                  </a:lnTo>
                  <a:lnTo>
                    <a:pt x="127" y="331470"/>
                  </a:lnTo>
                  <a:lnTo>
                    <a:pt x="248920" y="220853"/>
                  </a:lnTo>
                  <a:lnTo>
                    <a:pt x="497713" y="331470"/>
                  </a:lnTo>
                  <a:lnTo>
                    <a:pt x="497840" y="331470"/>
                  </a:lnTo>
                  <a:lnTo>
                    <a:pt x="248920" y="0"/>
                  </a:lnTo>
                  <a:close/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1061847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63500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</p:grpSp>
      <p:grpSp>
        <p:nvGrpSpPr>
          <p:cNvPr name="Group 46" id="46"/>
          <p:cNvGrpSpPr>
            <a:grpSpLocks noChangeAspect="true"/>
          </p:cNvGrpSpPr>
          <p:nvPr/>
        </p:nvGrpSpPr>
        <p:grpSpPr>
          <a:xfrm rot="0">
            <a:off x="0" y="485775"/>
            <a:ext cx="16126577" cy="2857500"/>
            <a:chOff x="0" y="0"/>
            <a:chExt cx="16126574" cy="2857500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6126588" cy="2857500"/>
            </a:xfrm>
            <a:custGeom>
              <a:avLst/>
              <a:gdLst/>
              <a:ahLst/>
              <a:cxnLst/>
              <a:rect r="r" b="b" t="t" l="l"/>
              <a:pathLst>
                <a:path h="2857500" w="16126588">
                  <a:moveTo>
                    <a:pt x="0" y="0"/>
                  </a:moveTo>
                  <a:lnTo>
                    <a:pt x="0" y="2857500"/>
                  </a:lnTo>
                  <a:lnTo>
                    <a:pt x="16126588" y="2857500"/>
                  </a:lnTo>
                  <a:lnTo>
                    <a:pt x="16126588" y="0"/>
                  </a:lnTo>
                  <a:close/>
                </a:path>
              </a:pathLst>
            </a:custGeom>
            <a:solidFill>
              <a:srgbClr val="113C61"/>
            </a:solidFill>
          </p:spPr>
        </p:sp>
      </p:grpSp>
      <p:sp>
        <p:nvSpPr>
          <p:cNvPr name="Freeform 48" id="48"/>
          <p:cNvSpPr/>
          <p:nvPr/>
        </p:nvSpPr>
        <p:spPr>
          <a:xfrm flipH="false" flipV="false" rot="0">
            <a:off x="13795105" y="4188019"/>
            <a:ext cx="1875292" cy="1875292"/>
          </a:xfrm>
          <a:custGeom>
            <a:avLst/>
            <a:gdLst/>
            <a:ahLst/>
            <a:cxnLst/>
            <a:rect r="r" b="b" t="t" l="l"/>
            <a:pathLst>
              <a:path h="1875292" w="1875292">
                <a:moveTo>
                  <a:pt x="0" y="0"/>
                </a:moveTo>
                <a:lnTo>
                  <a:pt x="1875292" y="0"/>
                </a:lnTo>
                <a:lnTo>
                  <a:pt x="1875292" y="1875291"/>
                </a:lnTo>
                <a:lnTo>
                  <a:pt x="0" y="187529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9" id="49"/>
          <p:cNvGrpSpPr>
            <a:grpSpLocks noChangeAspect="true"/>
          </p:cNvGrpSpPr>
          <p:nvPr/>
        </p:nvGrpSpPr>
        <p:grpSpPr>
          <a:xfrm rot="0">
            <a:off x="13670537" y="7124748"/>
            <a:ext cx="2123789" cy="1784347"/>
            <a:chOff x="0" y="0"/>
            <a:chExt cx="2123796" cy="1784350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1562481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726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564134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726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1061847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617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63500" y="6350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617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1562481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564134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1061847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63500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1061847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0" y="0"/>
                  </a:moveTo>
                  <a:lnTo>
                    <a:pt x="248793" y="331470"/>
                  </a:lnTo>
                  <a:lnTo>
                    <a:pt x="248920" y="331470"/>
                  </a:lnTo>
                  <a:lnTo>
                    <a:pt x="497840" y="0"/>
                  </a:lnTo>
                  <a:lnTo>
                    <a:pt x="248920" y="110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59" id="59"/>
            <p:cNvSpPr/>
            <p:nvPr/>
          </p:nvSpPr>
          <p:spPr>
            <a:xfrm flipH="false" flipV="false" rot="0">
              <a:off x="63500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110744"/>
                  </a:lnTo>
                  <a:lnTo>
                    <a:pt x="0" y="0"/>
                  </a:lnTo>
                  <a:lnTo>
                    <a:pt x="248920" y="331470"/>
                  </a:lnTo>
                  <a:lnTo>
                    <a:pt x="249047" y="331470"/>
                  </a:lnTo>
                  <a:lnTo>
                    <a:pt x="497840" y="0"/>
                  </a:lnTo>
                  <a:close/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60" id="60"/>
            <p:cNvSpPr/>
            <p:nvPr/>
          </p:nvSpPr>
          <p:spPr>
            <a:xfrm flipH="false" flipV="false" rot="0">
              <a:off x="1562481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61" id="61"/>
            <p:cNvSpPr/>
            <p:nvPr/>
          </p:nvSpPr>
          <p:spPr>
            <a:xfrm flipH="false" flipV="false" rot="0">
              <a:off x="564134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374A63"/>
            </a:solidFill>
          </p:spPr>
        </p:sp>
        <p:sp>
          <p:nvSpPr>
            <p:cNvPr name="Freeform 62" id="62"/>
            <p:cNvSpPr/>
            <p:nvPr/>
          </p:nvSpPr>
          <p:spPr>
            <a:xfrm flipH="false" flipV="false" rot="0">
              <a:off x="1061847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3" id="63"/>
            <p:cNvSpPr/>
            <p:nvPr/>
          </p:nvSpPr>
          <p:spPr>
            <a:xfrm flipH="false" flipV="false" rot="0">
              <a:off x="63500" y="39497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4" id="64"/>
            <p:cNvSpPr/>
            <p:nvPr/>
          </p:nvSpPr>
          <p:spPr>
            <a:xfrm flipH="false" flipV="false" rot="0">
              <a:off x="1562481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5" id="65"/>
            <p:cNvSpPr/>
            <p:nvPr/>
          </p:nvSpPr>
          <p:spPr>
            <a:xfrm flipH="false" flipV="false" rot="0">
              <a:off x="564134" y="72644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713" y="331470"/>
                  </a:moveTo>
                  <a:lnTo>
                    <a:pt x="248920" y="0"/>
                  </a:lnTo>
                  <a:lnTo>
                    <a:pt x="0" y="331470"/>
                  </a:lnTo>
                  <a:lnTo>
                    <a:pt x="248920" y="220853"/>
                  </a:lnTo>
                  <a:lnTo>
                    <a:pt x="497840" y="33147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1562481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248920" y="0"/>
                  </a:moveTo>
                  <a:lnTo>
                    <a:pt x="0" y="331470"/>
                  </a:lnTo>
                  <a:lnTo>
                    <a:pt x="127" y="331470"/>
                  </a:lnTo>
                  <a:lnTo>
                    <a:pt x="248920" y="220853"/>
                  </a:lnTo>
                  <a:lnTo>
                    <a:pt x="497713" y="331470"/>
                  </a:lnTo>
                  <a:lnTo>
                    <a:pt x="497840" y="331470"/>
                  </a:lnTo>
                  <a:lnTo>
                    <a:pt x="248920" y="0"/>
                  </a:lnTo>
                  <a:close/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7" id="67"/>
            <p:cNvSpPr/>
            <p:nvPr/>
          </p:nvSpPr>
          <p:spPr>
            <a:xfrm flipH="false" flipV="false" rot="0">
              <a:off x="564134" y="138938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248920" y="0"/>
                  </a:moveTo>
                  <a:lnTo>
                    <a:pt x="0" y="331470"/>
                  </a:lnTo>
                  <a:lnTo>
                    <a:pt x="127" y="331470"/>
                  </a:lnTo>
                  <a:lnTo>
                    <a:pt x="248920" y="220853"/>
                  </a:lnTo>
                  <a:lnTo>
                    <a:pt x="497713" y="331470"/>
                  </a:lnTo>
                  <a:lnTo>
                    <a:pt x="497840" y="331470"/>
                  </a:lnTo>
                  <a:lnTo>
                    <a:pt x="248920" y="0"/>
                  </a:lnTo>
                  <a:close/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8" id="68"/>
            <p:cNvSpPr/>
            <p:nvPr/>
          </p:nvSpPr>
          <p:spPr>
            <a:xfrm flipH="false" flipV="false" rot="0">
              <a:off x="1061847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63500" y="1057910"/>
              <a:ext cx="497840" cy="331470"/>
            </a:xfrm>
            <a:custGeom>
              <a:avLst/>
              <a:gdLst/>
              <a:ahLst/>
              <a:cxnLst/>
              <a:rect r="r" b="b" t="t" l="l"/>
              <a:pathLst>
                <a:path h="331470" w="497840">
                  <a:moveTo>
                    <a:pt x="497840" y="0"/>
                  </a:moveTo>
                  <a:lnTo>
                    <a:pt x="248920" y="331470"/>
                  </a:lnTo>
                  <a:lnTo>
                    <a:pt x="0" y="0"/>
                  </a:lnTo>
                  <a:lnTo>
                    <a:pt x="248920" y="110744"/>
                  </a:lnTo>
                  <a:lnTo>
                    <a:pt x="497840" y="0"/>
                  </a:lnTo>
                </a:path>
              </a:pathLst>
            </a:custGeom>
            <a:solidFill>
              <a:srgbClr val="FCD492"/>
            </a:solidFill>
          </p:spPr>
        </p:sp>
      </p:grpSp>
      <p:sp>
        <p:nvSpPr>
          <p:cNvPr name="TextBox 70" id="70"/>
          <p:cNvSpPr txBox="true"/>
          <p:nvPr/>
        </p:nvSpPr>
        <p:spPr>
          <a:xfrm rot="0">
            <a:off x="1028700" y="613086"/>
            <a:ext cx="13420087" cy="24201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199"/>
              </a:lnSpc>
            </a:pPr>
            <a:r>
              <a:rPr lang="en-US" sz="7999" spc="159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"Biografia" da Dignidade</a:t>
            </a:r>
          </a:p>
          <a:p>
            <a:pPr algn="l">
              <a:lnSpc>
                <a:spcPts val="5880"/>
              </a:lnSpc>
            </a:pPr>
            <a:r>
              <a:rPr lang="en-US" sz="4200" spc="420">
                <a:solidFill>
                  <a:srgbClr val="AE8441"/>
                </a:solidFill>
                <a:latin typeface="Arvo"/>
                <a:ea typeface="Arvo"/>
                <a:cs typeface="Arvo"/>
                <a:sym typeface="Arvo"/>
              </a:rPr>
              <a:t>EVOLUÇÃO DO CONCEITO EM TRÊS EIXOS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2418874" y="6307074"/>
            <a:ext cx="1307087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Deus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1424559" y="8850249"/>
            <a:ext cx="3335503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Humanidade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7731681" y="8850249"/>
            <a:ext cx="2419664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Indivíduo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7567974" y="6307074"/>
            <a:ext cx="2753601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Sociedade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13449376" y="8850249"/>
            <a:ext cx="2617851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Liberdade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12917310" y="6307074"/>
            <a:ext cx="3703120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Determinismo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521713" y="2621651"/>
            <a:ext cx="5619750" cy="295275"/>
            <a:chOff x="0" y="0"/>
            <a:chExt cx="5619750" cy="29527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619750" cy="295275"/>
            </a:xfrm>
            <a:custGeom>
              <a:avLst/>
              <a:gdLst/>
              <a:ahLst/>
              <a:cxnLst/>
              <a:rect r="r" b="b" t="t" l="l"/>
              <a:pathLst>
                <a:path h="295275" w="5619750">
                  <a:moveTo>
                    <a:pt x="0" y="0"/>
                  </a:moveTo>
                  <a:lnTo>
                    <a:pt x="5619750" y="0"/>
                  </a:lnTo>
                  <a:lnTo>
                    <a:pt x="5619750" y="295275"/>
                  </a:lnTo>
                  <a:lnTo>
                    <a:pt x="0" y="295275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601161" y="3153004"/>
            <a:ext cx="5514975" cy="6886575"/>
            <a:chOff x="0" y="0"/>
            <a:chExt cx="5514975" cy="688657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5514975" cy="6886575"/>
            </a:xfrm>
            <a:custGeom>
              <a:avLst/>
              <a:gdLst/>
              <a:ahLst/>
              <a:cxnLst/>
              <a:rect r="r" b="b" t="t" l="l"/>
              <a:pathLst>
                <a:path h="6886575" w="5514975">
                  <a:moveTo>
                    <a:pt x="0" y="0"/>
                  </a:moveTo>
                  <a:lnTo>
                    <a:pt x="0" y="6886575"/>
                  </a:lnTo>
                  <a:lnTo>
                    <a:pt x="5514975" y="6886575"/>
                  </a:lnTo>
                  <a:lnTo>
                    <a:pt x="5514975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6407077" y="2621651"/>
            <a:ext cx="5524500" cy="295275"/>
            <a:chOff x="0" y="0"/>
            <a:chExt cx="5524500" cy="29527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524500" cy="295275"/>
            </a:xfrm>
            <a:custGeom>
              <a:avLst/>
              <a:gdLst/>
              <a:ahLst/>
              <a:cxnLst/>
              <a:rect r="r" b="b" t="t" l="l"/>
              <a:pathLst>
                <a:path h="295275" w="5524500">
                  <a:moveTo>
                    <a:pt x="0" y="0"/>
                  </a:moveTo>
                  <a:lnTo>
                    <a:pt x="5524500" y="0"/>
                  </a:lnTo>
                  <a:lnTo>
                    <a:pt x="5524500" y="295275"/>
                  </a:lnTo>
                  <a:lnTo>
                    <a:pt x="0" y="295275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8" id="8"/>
          <p:cNvGrpSpPr>
            <a:grpSpLocks noChangeAspect="true"/>
          </p:cNvGrpSpPr>
          <p:nvPr/>
        </p:nvGrpSpPr>
        <p:grpSpPr>
          <a:xfrm rot="0">
            <a:off x="6411411" y="3153004"/>
            <a:ext cx="5514975" cy="6886575"/>
            <a:chOff x="0" y="0"/>
            <a:chExt cx="5514975" cy="688657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5514975" cy="6886575"/>
            </a:xfrm>
            <a:custGeom>
              <a:avLst/>
              <a:gdLst/>
              <a:ahLst/>
              <a:cxnLst/>
              <a:rect r="r" b="b" t="t" l="l"/>
              <a:pathLst>
                <a:path h="6886575" w="5514975">
                  <a:moveTo>
                    <a:pt x="0" y="0"/>
                  </a:moveTo>
                  <a:lnTo>
                    <a:pt x="5514975" y="0"/>
                  </a:lnTo>
                  <a:lnTo>
                    <a:pt x="5514975" y="6886575"/>
                  </a:lnTo>
                  <a:lnTo>
                    <a:pt x="0" y="688657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>
            <a:grpSpLocks noChangeAspect="true"/>
          </p:cNvGrpSpPr>
          <p:nvPr/>
        </p:nvGrpSpPr>
        <p:grpSpPr>
          <a:xfrm rot="0">
            <a:off x="12167502" y="2621651"/>
            <a:ext cx="5524500" cy="295275"/>
            <a:chOff x="0" y="0"/>
            <a:chExt cx="5524500" cy="29527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5524500" cy="295275"/>
            </a:xfrm>
            <a:custGeom>
              <a:avLst/>
              <a:gdLst/>
              <a:ahLst/>
              <a:cxnLst/>
              <a:rect r="r" b="b" t="t" l="l"/>
              <a:pathLst>
                <a:path h="295275" w="5524500">
                  <a:moveTo>
                    <a:pt x="0" y="0"/>
                  </a:moveTo>
                  <a:lnTo>
                    <a:pt x="5524500" y="0"/>
                  </a:lnTo>
                  <a:lnTo>
                    <a:pt x="5524500" y="295275"/>
                  </a:lnTo>
                  <a:lnTo>
                    <a:pt x="0" y="295275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12" id="12"/>
          <p:cNvGrpSpPr>
            <a:grpSpLocks noChangeAspect="true"/>
          </p:cNvGrpSpPr>
          <p:nvPr/>
        </p:nvGrpSpPr>
        <p:grpSpPr>
          <a:xfrm rot="0">
            <a:off x="12196153" y="3153004"/>
            <a:ext cx="5514975" cy="6886575"/>
            <a:chOff x="0" y="0"/>
            <a:chExt cx="5514975" cy="688657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5514975" cy="6886575"/>
            </a:xfrm>
            <a:custGeom>
              <a:avLst/>
              <a:gdLst/>
              <a:ahLst/>
              <a:cxnLst/>
              <a:rect r="r" b="b" t="t" l="l"/>
              <a:pathLst>
                <a:path h="6886575" w="5514975">
                  <a:moveTo>
                    <a:pt x="0" y="0"/>
                  </a:moveTo>
                  <a:lnTo>
                    <a:pt x="5514975" y="0"/>
                  </a:lnTo>
                  <a:lnTo>
                    <a:pt x="5514975" y="6886575"/>
                  </a:lnTo>
                  <a:lnTo>
                    <a:pt x="0" y="688657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14" id="14"/>
          <p:cNvSpPr txBox="true"/>
          <p:nvPr/>
        </p:nvSpPr>
        <p:spPr>
          <a:xfrm rot="0">
            <a:off x="3034274" y="602047"/>
            <a:ext cx="12463624" cy="1306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500"/>
              </a:lnSpc>
            </a:pPr>
            <a:r>
              <a:rPr lang="en-US" sz="7500" spc="15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"Biografia" da Dignidade...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782604" y="3286535"/>
            <a:ext cx="3218136" cy="21791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52"/>
              </a:lnSpc>
            </a:pPr>
            <a:r>
              <a:rPr lang="en-US" sz="3465" spc="277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ANTIGUIDADE</a:t>
            </a:r>
          </a:p>
          <a:p>
            <a:pPr algn="ctr">
              <a:lnSpc>
                <a:spcPts val="3892"/>
              </a:lnSpc>
            </a:pPr>
            <a:r>
              <a:rPr lang="en-US" sz="2780" spc="222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II AC - IV DC</a:t>
            </a:r>
          </a:p>
          <a:p>
            <a:pPr algn="ctr">
              <a:lnSpc>
                <a:spcPts val="5880"/>
              </a:lnSpc>
            </a:pPr>
            <a:r>
              <a:rPr lang="en-US" sz="4200" spc="84">
                <a:solidFill>
                  <a:srgbClr val="AE8441"/>
                </a:solidFill>
                <a:latin typeface="Arvo"/>
                <a:ea typeface="Arvo"/>
                <a:cs typeface="Arvo"/>
                <a:sym typeface="Arvo"/>
              </a:rPr>
              <a:t>Sociedade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481954" y="3286535"/>
            <a:ext cx="3444345" cy="6013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52"/>
              </a:lnSpc>
            </a:pPr>
            <a:r>
              <a:rPr lang="en-US" sz="3465" spc="277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CRISTIANISMO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3230092" y="3286535"/>
            <a:ext cx="3464985" cy="21791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52"/>
              </a:lnSpc>
            </a:pPr>
            <a:r>
              <a:rPr lang="en-US" sz="3465" spc="277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MODERNIDADE</a:t>
            </a:r>
          </a:p>
          <a:p>
            <a:pPr algn="ctr">
              <a:lnSpc>
                <a:spcPts val="3892"/>
              </a:lnSpc>
            </a:pPr>
            <a:r>
              <a:rPr lang="en-US" sz="2780" spc="222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XVIII - XX</a:t>
            </a:r>
          </a:p>
          <a:p>
            <a:pPr algn="ctr">
              <a:lnSpc>
                <a:spcPts val="5880"/>
              </a:lnSpc>
            </a:pPr>
            <a:r>
              <a:rPr lang="en-US" sz="4200" spc="84">
                <a:solidFill>
                  <a:srgbClr val="AE8441"/>
                </a:solidFill>
                <a:latin typeface="Arvo"/>
                <a:ea typeface="Arvo"/>
                <a:cs typeface="Arvo"/>
                <a:sym typeface="Arvo"/>
              </a:rPr>
              <a:t>Autonomia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55862" y="7006533"/>
            <a:ext cx="4904832" cy="257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13"/>
              </a:lnSpc>
            </a:pPr>
            <a:r>
              <a:rPr lang="en-US" sz="3199" spc="223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Dignidade individual, dependente do reconhecimento social. Hierarquia clara.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869906" y="5708009"/>
            <a:ext cx="4692948" cy="3873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13"/>
              </a:lnSpc>
            </a:pPr>
            <a:r>
              <a:rPr lang="en-US" sz="3199" spc="223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O Homem foi feito à imagem e semelhança de Deus. Valor intrínseco e sagrado da vida humana.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444451" y="6357271"/>
            <a:ext cx="5121735" cy="32247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13"/>
              </a:lnSpc>
            </a:pPr>
            <a:r>
              <a:rPr lang="en-US" sz="3199" spc="223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Kant. Razão e Liberdade. O homem é um fim e um valor em si mesmo. Dignidade universal.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031328" y="4041105"/>
            <a:ext cx="2110064" cy="14239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SPIVE C- IXMVEIINI</a:t>
            </a:r>
          </a:p>
          <a:p>
            <a:pPr algn="ctr">
              <a:lnSpc>
                <a:spcPts val="5880"/>
              </a:lnSpc>
            </a:pPr>
            <a:r>
              <a:rPr lang="en-US" sz="4200" spc="84">
                <a:solidFill>
                  <a:srgbClr val="AE8441"/>
                </a:solidFill>
                <a:latin typeface="Arvo"/>
                <a:ea typeface="Arvo"/>
                <a:cs typeface="Arvo"/>
                <a:sym typeface="Arvo"/>
              </a:rPr>
              <a:t>Deus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1178938" y="2621651"/>
            <a:ext cx="16078200" cy="381000"/>
            <a:chOff x="0" y="0"/>
            <a:chExt cx="16078200" cy="381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6078200" cy="381000"/>
            </a:xfrm>
            <a:custGeom>
              <a:avLst/>
              <a:gdLst/>
              <a:ahLst/>
              <a:cxnLst/>
              <a:rect r="r" b="b" t="t" l="l"/>
              <a:pathLst>
                <a:path h="381000" w="16078200">
                  <a:moveTo>
                    <a:pt x="0" y="0"/>
                  </a:moveTo>
                  <a:lnTo>
                    <a:pt x="0" y="381000"/>
                  </a:lnTo>
                  <a:lnTo>
                    <a:pt x="16078200" y="381000"/>
                  </a:lnTo>
                  <a:lnTo>
                    <a:pt x="16078200" y="0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1201236" y="3153004"/>
            <a:ext cx="16030575" cy="6886575"/>
            <a:chOff x="0" y="0"/>
            <a:chExt cx="16030575" cy="688657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6030575" cy="6886575"/>
            </a:xfrm>
            <a:custGeom>
              <a:avLst/>
              <a:gdLst/>
              <a:ahLst/>
              <a:cxnLst/>
              <a:rect r="r" b="b" t="t" l="l"/>
              <a:pathLst>
                <a:path h="6886575" w="16030575">
                  <a:moveTo>
                    <a:pt x="0" y="0"/>
                  </a:moveTo>
                  <a:lnTo>
                    <a:pt x="16030575" y="0"/>
                  </a:lnTo>
                  <a:lnTo>
                    <a:pt x="16030575" y="6886575"/>
                  </a:lnTo>
                  <a:lnTo>
                    <a:pt x="0" y="688657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3034274" y="602047"/>
            <a:ext cx="12463624" cy="1306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500"/>
              </a:lnSpc>
            </a:pPr>
            <a:r>
              <a:rPr lang="en-US" sz="7500" spc="15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"Biografia" da Dignidade...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8031328" y="4041105"/>
            <a:ext cx="2110064" cy="6906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SPIVE C- IXMVEIINI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144039" y="5943124"/>
            <a:ext cx="14493392" cy="33402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73"/>
              </a:lnSpc>
            </a:pPr>
            <a:r>
              <a:rPr lang="en-US" sz="4199" spc="293">
                <a:solidFill>
                  <a:srgbClr val="AE8441"/>
                </a:solidFill>
                <a:latin typeface="Roboto"/>
                <a:ea typeface="Roboto"/>
                <a:cs typeface="Roboto"/>
                <a:sym typeface="Roboto"/>
              </a:rPr>
              <a:t>"Todos os seres humanos nascem livres e iguais em dignidade e em direitos. Dotados de razão e de consciência, devem agir uns para com os outros em espírito de fraternidade".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995192" y="3206401"/>
            <a:ext cx="14596539" cy="7220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79"/>
              </a:lnSpc>
            </a:pPr>
            <a:r>
              <a:rPr lang="en-US" sz="4199" spc="335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DECLARAÇÃO UNIVERSAL DOS DIREITOS HUMANOS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645452" y="4319607"/>
            <a:ext cx="1030195" cy="560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spc="255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1948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600075" y="161925"/>
            <a:ext cx="95250" cy="9906000"/>
            <a:chOff x="0" y="0"/>
            <a:chExt cx="95250" cy="990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5250" cy="9906000"/>
            </a:xfrm>
            <a:custGeom>
              <a:avLst/>
              <a:gdLst/>
              <a:ahLst/>
              <a:cxnLst/>
              <a:rect r="r" b="b" t="t" l="l"/>
              <a:pathLst>
                <a:path h="9906000" w="95250">
                  <a:moveTo>
                    <a:pt x="0" y="0"/>
                  </a:moveTo>
                  <a:lnTo>
                    <a:pt x="95250" y="0"/>
                  </a:lnTo>
                  <a:lnTo>
                    <a:pt x="95250" y="9906000"/>
                  </a:lnTo>
                  <a:lnTo>
                    <a:pt x="0" y="9906000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10319604" y="8508378"/>
            <a:ext cx="85725" cy="85725"/>
            <a:chOff x="0" y="0"/>
            <a:chExt cx="85725" cy="8572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85725" cy="85725"/>
            </a:xfrm>
            <a:custGeom>
              <a:avLst/>
              <a:gdLst/>
              <a:ahLst/>
              <a:cxnLst/>
              <a:rect r="r" b="b" t="t" l="l"/>
              <a:pathLst>
                <a:path h="85725" w="85725">
                  <a:moveTo>
                    <a:pt x="85725" y="42926"/>
                  </a:moveTo>
                  <a:cubicBezTo>
                    <a:pt x="85725" y="48641"/>
                    <a:pt x="84582" y="54102"/>
                    <a:pt x="82423" y="59309"/>
                  </a:cubicBezTo>
                  <a:cubicBezTo>
                    <a:pt x="80264" y="64516"/>
                    <a:pt x="77089" y="69215"/>
                    <a:pt x="73152" y="73152"/>
                  </a:cubicBezTo>
                  <a:cubicBezTo>
                    <a:pt x="69215" y="77089"/>
                    <a:pt x="64516" y="80264"/>
                    <a:pt x="59309" y="82423"/>
                  </a:cubicBezTo>
                  <a:cubicBezTo>
                    <a:pt x="54102" y="84582"/>
                    <a:pt x="48641" y="85725"/>
                    <a:pt x="42926" y="85725"/>
                  </a:cubicBezTo>
                  <a:cubicBezTo>
                    <a:pt x="37211" y="85725"/>
                    <a:pt x="31750" y="84582"/>
                    <a:pt x="26543" y="82423"/>
                  </a:cubicBezTo>
                  <a:cubicBezTo>
                    <a:pt x="21336" y="80264"/>
                    <a:pt x="16510" y="77216"/>
                    <a:pt x="12573" y="73152"/>
                  </a:cubicBezTo>
                  <a:cubicBezTo>
                    <a:pt x="8636" y="69088"/>
                    <a:pt x="5461" y="64516"/>
                    <a:pt x="3302" y="59309"/>
                  </a:cubicBezTo>
                  <a:cubicBezTo>
                    <a:pt x="1143" y="54102"/>
                    <a:pt x="0" y="48514"/>
                    <a:pt x="0" y="42926"/>
                  </a:cubicBezTo>
                  <a:cubicBezTo>
                    <a:pt x="0" y="37338"/>
                    <a:pt x="1143" y="31750"/>
                    <a:pt x="3302" y="26416"/>
                  </a:cubicBezTo>
                  <a:cubicBezTo>
                    <a:pt x="5461" y="21082"/>
                    <a:pt x="8509" y="16510"/>
                    <a:pt x="12573" y="12573"/>
                  </a:cubicBezTo>
                  <a:cubicBezTo>
                    <a:pt x="16637" y="8636"/>
                    <a:pt x="21209" y="5461"/>
                    <a:pt x="26416" y="3302"/>
                  </a:cubicBezTo>
                  <a:cubicBezTo>
                    <a:pt x="31623" y="1143"/>
                    <a:pt x="37211" y="0"/>
                    <a:pt x="42926" y="0"/>
                  </a:cubicBezTo>
                  <a:cubicBezTo>
                    <a:pt x="48641" y="0"/>
                    <a:pt x="54102" y="1143"/>
                    <a:pt x="59309" y="3302"/>
                  </a:cubicBezTo>
                  <a:cubicBezTo>
                    <a:pt x="64516" y="5461"/>
                    <a:pt x="69215" y="8636"/>
                    <a:pt x="73152" y="12573"/>
                  </a:cubicBezTo>
                  <a:cubicBezTo>
                    <a:pt x="77089" y="16510"/>
                    <a:pt x="80264" y="21209"/>
                    <a:pt x="82423" y="26416"/>
                  </a:cubicBezTo>
                  <a:cubicBezTo>
                    <a:pt x="84582" y="31623"/>
                    <a:pt x="85725" y="37084"/>
                    <a:pt x="85725" y="4279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10319604" y="8927478"/>
            <a:ext cx="85725" cy="85725"/>
            <a:chOff x="0" y="0"/>
            <a:chExt cx="85725" cy="8572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5725" cy="85725"/>
            </a:xfrm>
            <a:custGeom>
              <a:avLst/>
              <a:gdLst/>
              <a:ahLst/>
              <a:cxnLst/>
              <a:rect r="r" b="b" t="t" l="l"/>
              <a:pathLst>
                <a:path h="85725" w="85725">
                  <a:moveTo>
                    <a:pt x="85725" y="42926"/>
                  </a:moveTo>
                  <a:cubicBezTo>
                    <a:pt x="85725" y="48641"/>
                    <a:pt x="84582" y="54102"/>
                    <a:pt x="82423" y="59309"/>
                  </a:cubicBezTo>
                  <a:cubicBezTo>
                    <a:pt x="80264" y="64516"/>
                    <a:pt x="77089" y="69215"/>
                    <a:pt x="73152" y="73152"/>
                  </a:cubicBezTo>
                  <a:cubicBezTo>
                    <a:pt x="69215" y="77089"/>
                    <a:pt x="64516" y="80264"/>
                    <a:pt x="59309" y="82423"/>
                  </a:cubicBezTo>
                  <a:cubicBezTo>
                    <a:pt x="54102" y="84582"/>
                    <a:pt x="48641" y="85725"/>
                    <a:pt x="42926" y="85725"/>
                  </a:cubicBezTo>
                  <a:cubicBezTo>
                    <a:pt x="37211" y="85725"/>
                    <a:pt x="31750" y="84582"/>
                    <a:pt x="26543" y="82423"/>
                  </a:cubicBezTo>
                  <a:cubicBezTo>
                    <a:pt x="21336" y="80264"/>
                    <a:pt x="16510" y="77216"/>
                    <a:pt x="12573" y="73152"/>
                  </a:cubicBezTo>
                  <a:cubicBezTo>
                    <a:pt x="8636" y="69088"/>
                    <a:pt x="5461" y="64516"/>
                    <a:pt x="3302" y="59309"/>
                  </a:cubicBezTo>
                  <a:cubicBezTo>
                    <a:pt x="1143" y="54102"/>
                    <a:pt x="0" y="48514"/>
                    <a:pt x="0" y="42926"/>
                  </a:cubicBezTo>
                  <a:cubicBezTo>
                    <a:pt x="0" y="37338"/>
                    <a:pt x="1143" y="31750"/>
                    <a:pt x="3302" y="26416"/>
                  </a:cubicBezTo>
                  <a:cubicBezTo>
                    <a:pt x="5461" y="21082"/>
                    <a:pt x="8509" y="16510"/>
                    <a:pt x="12573" y="12573"/>
                  </a:cubicBezTo>
                  <a:cubicBezTo>
                    <a:pt x="16637" y="8636"/>
                    <a:pt x="21209" y="5461"/>
                    <a:pt x="26416" y="3302"/>
                  </a:cubicBezTo>
                  <a:cubicBezTo>
                    <a:pt x="31623" y="1143"/>
                    <a:pt x="37211" y="0"/>
                    <a:pt x="42926" y="0"/>
                  </a:cubicBezTo>
                  <a:cubicBezTo>
                    <a:pt x="48641" y="0"/>
                    <a:pt x="54102" y="1143"/>
                    <a:pt x="59309" y="3302"/>
                  </a:cubicBezTo>
                  <a:cubicBezTo>
                    <a:pt x="64516" y="5461"/>
                    <a:pt x="69215" y="8636"/>
                    <a:pt x="73152" y="12573"/>
                  </a:cubicBezTo>
                  <a:cubicBezTo>
                    <a:pt x="77089" y="16510"/>
                    <a:pt x="80264" y="21209"/>
                    <a:pt x="82423" y="26416"/>
                  </a:cubicBezTo>
                  <a:cubicBezTo>
                    <a:pt x="84582" y="31623"/>
                    <a:pt x="85725" y="37084"/>
                    <a:pt x="85725" y="4279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>
            <a:grpSpLocks noChangeAspect="true"/>
          </p:cNvGrpSpPr>
          <p:nvPr/>
        </p:nvGrpSpPr>
        <p:grpSpPr>
          <a:xfrm rot="0">
            <a:off x="10319604" y="9346578"/>
            <a:ext cx="85725" cy="85725"/>
            <a:chOff x="0" y="0"/>
            <a:chExt cx="85725" cy="8572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5725" cy="85725"/>
            </a:xfrm>
            <a:custGeom>
              <a:avLst/>
              <a:gdLst/>
              <a:ahLst/>
              <a:cxnLst/>
              <a:rect r="r" b="b" t="t" l="l"/>
              <a:pathLst>
                <a:path h="85725" w="85725">
                  <a:moveTo>
                    <a:pt x="85725" y="42926"/>
                  </a:moveTo>
                  <a:cubicBezTo>
                    <a:pt x="85725" y="48641"/>
                    <a:pt x="84582" y="54102"/>
                    <a:pt x="82423" y="59309"/>
                  </a:cubicBezTo>
                  <a:cubicBezTo>
                    <a:pt x="80264" y="64516"/>
                    <a:pt x="77089" y="69215"/>
                    <a:pt x="73152" y="73152"/>
                  </a:cubicBezTo>
                  <a:cubicBezTo>
                    <a:pt x="69215" y="77089"/>
                    <a:pt x="64516" y="80264"/>
                    <a:pt x="59309" y="82423"/>
                  </a:cubicBezTo>
                  <a:cubicBezTo>
                    <a:pt x="54102" y="84582"/>
                    <a:pt x="48641" y="85725"/>
                    <a:pt x="42926" y="85725"/>
                  </a:cubicBezTo>
                  <a:cubicBezTo>
                    <a:pt x="37211" y="85725"/>
                    <a:pt x="31750" y="84582"/>
                    <a:pt x="26543" y="82423"/>
                  </a:cubicBezTo>
                  <a:cubicBezTo>
                    <a:pt x="21336" y="80264"/>
                    <a:pt x="16510" y="77216"/>
                    <a:pt x="12573" y="73152"/>
                  </a:cubicBezTo>
                  <a:cubicBezTo>
                    <a:pt x="8636" y="69088"/>
                    <a:pt x="5461" y="64516"/>
                    <a:pt x="3302" y="59309"/>
                  </a:cubicBezTo>
                  <a:cubicBezTo>
                    <a:pt x="1143" y="54102"/>
                    <a:pt x="0" y="48514"/>
                    <a:pt x="0" y="42926"/>
                  </a:cubicBezTo>
                  <a:cubicBezTo>
                    <a:pt x="0" y="37338"/>
                    <a:pt x="1143" y="31750"/>
                    <a:pt x="3302" y="26416"/>
                  </a:cubicBezTo>
                  <a:cubicBezTo>
                    <a:pt x="5461" y="21082"/>
                    <a:pt x="8509" y="16510"/>
                    <a:pt x="12573" y="12573"/>
                  </a:cubicBezTo>
                  <a:cubicBezTo>
                    <a:pt x="16637" y="8636"/>
                    <a:pt x="21209" y="5461"/>
                    <a:pt x="26416" y="3302"/>
                  </a:cubicBezTo>
                  <a:cubicBezTo>
                    <a:pt x="31623" y="1143"/>
                    <a:pt x="37211" y="0"/>
                    <a:pt x="42926" y="0"/>
                  </a:cubicBezTo>
                  <a:cubicBezTo>
                    <a:pt x="48641" y="0"/>
                    <a:pt x="54102" y="1143"/>
                    <a:pt x="59309" y="3302"/>
                  </a:cubicBezTo>
                  <a:cubicBezTo>
                    <a:pt x="64516" y="5461"/>
                    <a:pt x="69215" y="8636"/>
                    <a:pt x="73152" y="12573"/>
                  </a:cubicBezTo>
                  <a:cubicBezTo>
                    <a:pt x="77089" y="16510"/>
                    <a:pt x="80264" y="21209"/>
                    <a:pt x="82423" y="26416"/>
                  </a:cubicBezTo>
                  <a:cubicBezTo>
                    <a:pt x="84582" y="31623"/>
                    <a:pt x="85725" y="37084"/>
                    <a:pt x="85725" y="4279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>
            <a:grpSpLocks noChangeAspect="true"/>
          </p:cNvGrpSpPr>
          <p:nvPr/>
        </p:nvGrpSpPr>
        <p:grpSpPr>
          <a:xfrm rot="0">
            <a:off x="10319604" y="9765678"/>
            <a:ext cx="85725" cy="85725"/>
            <a:chOff x="0" y="0"/>
            <a:chExt cx="85725" cy="8572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5725" cy="85725"/>
            </a:xfrm>
            <a:custGeom>
              <a:avLst/>
              <a:gdLst/>
              <a:ahLst/>
              <a:cxnLst/>
              <a:rect r="r" b="b" t="t" l="l"/>
              <a:pathLst>
                <a:path h="85725" w="85725">
                  <a:moveTo>
                    <a:pt x="85725" y="42926"/>
                  </a:moveTo>
                  <a:cubicBezTo>
                    <a:pt x="85725" y="48641"/>
                    <a:pt x="84582" y="54102"/>
                    <a:pt x="82423" y="59309"/>
                  </a:cubicBezTo>
                  <a:cubicBezTo>
                    <a:pt x="80264" y="64516"/>
                    <a:pt x="77089" y="69215"/>
                    <a:pt x="73152" y="73152"/>
                  </a:cubicBezTo>
                  <a:cubicBezTo>
                    <a:pt x="69215" y="77089"/>
                    <a:pt x="64516" y="80264"/>
                    <a:pt x="59309" y="82423"/>
                  </a:cubicBezTo>
                  <a:cubicBezTo>
                    <a:pt x="54102" y="84582"/>
                    <a:pt x="48641" y="85725"/>
                    <a:pt x="42926" y="85725"/>
                  </a:cubicBezTo>
                  <a:cubicBezTo>
                    <a:pt x="37211" y="85725"/>
                    <a:pt x="31750" y="84582"/>
                    <a:pt x="26543" y="82423"/>
                  </a:cubicBezTo>
                  <a:cubicBezTo>
                    <a:pt x="21336" y="80264"/>
                    <a:pt x="16510" y="77216"/>
                    <a:pt x="12573" y="73152"/>
                  </a:cubicBezTo>
                  <a:cubicBezTo>
                    <a:pt x="8636" y="69088"/>
                    <a:pt x="5461" y="64516"/>
                    <a:pt x="3302" y="59309"/>
                  </a:cubicBezTo>
                  <a:cubicBezTo>
                    <a:pt x="1143" y="54102"/>
                    <a:pt x="0" y="48514"/>
                    <a:pt x="0" y="42926"/>
                  </a:cubicBezTo>
                  <a:cubicBezTo>
                    <a:pt x="0" y="37338"/>
                    <a:pt x="1143" y="31750"/>
                    <a:pt x="3302" y="26416"/>
                  </a:cubicBezTo>
                  <a:cubicBezTo>
                    <a:pt x="5461" y="21082"/>
                    <a:pt x="8509" y="16510"/>
                    <a:pt x="12573" y="12573"/>
                  </a:cubicBezTo>
                  <a:cubicBezTo>
                    <a:pt x="16637" y="8636"/>
                    <a:pt x="21209" y="5461"/>
                    <a:pt x="26416" y="3302"/>
                  </a:cubicBezTo>
                  <a:cubicBezTo>
                    <a:pt x="31623" y="1143"/>
                    <a:pt x="37211" y="0"/>
                    <a:pt x="42926" y="0"/>
                  </a:cubicBezTo>
                  <a:cubicBezTo>
                    <a:pt x="48641" y="0"/>
                    <a:pt x="54102" y="1143"/>
                    <a:pt x="59309" y="3302"/>
                  </a:cubicBezTo>
                  <a:cubicBezTo>
                    <a:pt x="64516" y="5461"/>
                    <a:pt x="69215" y="8636"/>
                    <a:pt x="73152" y="12573"/>
                  </a:cubicBezTo>
                  <a:cubicBezTo>
                    <a:pt x="77089" y="16510"/>
                    <a:pt x="80264" y="21209"/>
                    <a:pt x="82423" y="26416"/>
                  </a:cubicBezTo>
                  <a:cubicBezTo>
                    <a:pt x="84582" y="31623"/>
                    <a:pt x="85725" y="37084"/>
                    <a:pt x="85725" y="4279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13974737" y="-63503"/>
            <a:ext cx="4375147" cy="10413997"/>
          </a:xfrm>
          <a:custGeom>
            <a:avLst/>
            <a:gdLst/>
            <a:ahLst/>
            <a:cxnLst/>
            <a:rect r="r" b="b" t="t" l="l"/>
            <a:pathLst>
              <a:path h="10413997" w="4375147">
                <a:moveTo>
                  <a:pt x="0" y="0"/>
                </a:moveTo>
                <a:lnTo>
                  <a:pt x="4375147" y="0"/>
                </a:lnTo>
                <a:lnTo>
                  <a:pt x="4375147" y="10413997"/>
                </a:lnTo>
                <a:lnTo>
                  <a:pt x="0" y="104139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967692" y="193596"/>
            <a:ext cx="9744056" cy="30767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</a:pPr>
            <a:r>
              <a:rPr lang="en-US" sz="7500" spc="15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À laia de consenso...</a:t>
            </a:r>
          </a:p>
          <a:p>
            <a:pPr algn="ctr">
              <a:lnSpc>
                <a:spcPts val="5880"/>
              </a:lnSpc>
            </a:pPr>
            <a:r>
              <a:rPr lang="en-US" sz="4200" spc="226">
                <a:solidFill>
                  <a:srgbClr val="FCD492"/>
                </a:solidFill>
                <a:latin typeface="Roboto"/>
                <a:ea typeface="Roboto"/>
                <a:cs typeface="Roboto"/>
                <a:sym typeface="Roboto"/>
              </a:rPr>
              <a:t>1.Sou humano, logo sou digno.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510617" y="6466246"/>
            <a:ext cx="7758170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FCD492"/>
                </a:solidFill>
                <a:latin typeface="Roboto"/>
                <a:ea typeface="Roboto"/>
                <a:cs typeface="Roboto"/>
                <a:sym typeface="Roboto"/>
              </a:rPr>
              <a:t>3. Carácter individual e único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510617" y="4430649"/>
            <a:ext cx="10335377" cy="7220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80"/>
              </a:lnSpc>
            </a:pPr>
            <a:r>
              <a:rPr lang="en-US" sz="4200" spc="210">
                <a:solidFill>
                  <a:srgbClr val="FCD492"/>
                </a:solidFill>
                <a:latin typeface="Roboto"/>
                <a:ea typeface="Roboto"/>
                <a:cs typeface="Roboto"/>
                <a:sym typeface="Roboto"/>
              </a:rPr>
              <a:t>2. Dimensão social: relação e contexto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205304" y="7893825"/>
            <a:ext cx="364588" cy="3943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99"/>
              </a:lnSpc>
            </a:pPr>
            <a:r>
              <a:rPr lang="en-US" sz="2100" spc="10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Cf: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551928" y="8312925"/>
            <a:ext cx="3058763" cy="1651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99"/>
              </a:lnSpc>
            </a:pPr>
            <a:r>
              <a:rPr lang="en-US" sz="2100" spc="10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Anderberg et al, (2007) Pullman (2004) Nordenfelt (2005) Jacobson (2009)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0" y="0"/>
            <a:ext cx="4236263" cy="10287000"/>
            <a:chOff x="0" y="0"/>
            <a:chExt cx="4236263" cy="10287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236212" cy="10287000"/>
            </a:xfrm>
            <a:custGeom>
              <a:avLst/>
              <a:gdLst/>
              <a:ahLst/>
              <a:cxnLst/>
              <a:rect r="r" b="b" t="t" l="l"/>
              <a:pathLst>
                <a:path h="10287000" w="4236212">
                  <a:moveTo>
                    <a:pt x="0" y="0"/>
                  </a:moveTo>
                  <a:lnTo>
                    <a:pt x="0" y="10287000"/>
                  </a:lnTo>
                  <a:lnTo>
                    <a:pt x="4236212" y="10287000"/>
                  </a:lnTo>
                  <a:lnTo>
                    <a:pt x="4236212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5992701" y="1028700"/>
            <a:ext cx="257175" cy="8201025"/>
            <a:chOff x="0" y="0"/>
            <a:chExt cx="257175" cy="820102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7175" cy="8201025"/>
            </a:xfrm>
            <a:custGeom>
              <a:avLst/>
              <a:gdLst/>
              <a:ahLst/>
              <a:cxnLst/>
              <a:rect r="r" b="b" t="t" l="l"/>
              <a:pathLst>
                <a:path h="8201025" w="257175">
                  <a:moveTo>
                    <a:pt x="0" y="0"/>
                  </a:moveTo>
                  <a:lnTo>
                    <a:pt x="257175" y="0"/>
                  </a:lnTo>
                  <a:lnTo>
                    <a:pt x="257175" y="8201025"/>
                  </a:lnTo>
                  <a:lnTo>
                    <a:pt x="0" y="8201025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6684969" y="6367777"/>
            <a:ext cx="123825" cy="123825"/>
            <a:chOff x="0" y="0"/>
            <a:chExt cx="123825" cy="12382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3825" cy="123825"/>
            </a:xfrm>
            <a:custGeom>
              <a:avLst/>
              <a:gdLst/>
              <a:ahLst/>
              <a:cxnLst/>
              <a:rect r="r" b="b" t="t" l="l"/>
              <a:pathLst>
                <a:path h="123825" w="123825">
                  <a:moveTo>
                    <a:pt x="123825" y="61976"/>
                  </a:moveTo>
                  <a:cubicBezTo>
                    <a:pt x="123825" y="66040"/>
                    <a:pt x="123444" y="70104"/>
                    <a:pt x="122682" y="74041"/>
                  </a:cubicBezTo>
                  <a:cubicBezTo>
                    <a:pt x="121920" y="77978"/>
                    <a:pt x="120777" y="81915"/>
                    <a:pt x="119126" y="85598"/>
                  </a:cubicBezTo>
                  <a:cubicBezTo>
                    <a:pt x="117475" y="89281"/>
                    <a:pt x="115697" y="92964"/>
                    <a:pt x="113411" y="96266"/>
                  </a:cubicBezTo>
                  <a:cubicBezTo>
                    <a:pt x="111125" y="99568"/>
                    <a:pt x="108585" y="102743"/>
                    <a:pt x="105664" y="105664"/>
                  </a:cubicBezTo>
                  <a:cubicBezTo>
                    <a:pt x="102743" y="108585"/>
                    <a:pt x="99695" y="111125"/>
                    <a:pt x="96266" y="113411"/>
                  </a:cubicBezTo>
                  <a:cubicBezTo>
                    <a:pt x="92837" y="115697"/>
                    <a:pt x="89281" y="117602"/>
                    <a:pt x="85598" y="119126"/>
                  </a:cubicBezTo>
                  <a:cubicBezTo>
                    <a:pt x="81915" y="120650"/>
                    <a:pt x="77978" y="121793"/>
                    <a:pt x="74041" y="122682"/>
                  </a:cubicBezTo>
                  <a:cubicBezTo>
                    <a:pt x="70104" y="123571"/>
                    <a:pt x="66040" y="123825"/>
                    <a:pt x="61976" y="123825"/>
                  </a:cubicBezTo>
                  <a:cubicBezTo>
                    <a:pt x="57912" y="123825"/>
                    <a:pt x="53848" y="123444"/>
                    <a:pt x="49911" y="122682"/>
                  </a:cubicBezTo>
                  <a:cubicBezTo>
                    <a:pt x="45974" y="121920"/>
                    <a:pt x="42037" y="120777"/>
                    <a:pt x="38354" y="119126"/>
                  </a:cubicBezTo>
                  <a:cubicBezTo>
                    <a:pt x="34671" y="117475"/>
                    <a:pt x="30988" y="115697"/>
                    <a:pt x="27686" y="113411"/>
                  </a:cubicBezTo>
                  <a:cubicBezTo>
                    <a:pt x="24384" y="111125"/>
                    <a:pt x="21209" y="108585"/>
                    <a:pt x="18288" y="105664"/>
                  </a:cubicBezTo>
                  <a:cubicBezTo>
                    <a:pt x="15367" y="102743"/>
                    <a:pt x="12700" y="99695"/>
                    <a:pt x="10414" y="96266"/>
                  </a:cubicBezTo>
                  <a:cubicBezTo>
                    <a:pt x="8128" y="92837"/>
                    <a:pt x="6223" y="89408"/>
                    <a:pt x="4699" y="85598"/>
                  </a:cubicBezTo>
                  <a:cubicBezTo>
                    <a:pt x="3175" y="81788"/>
                    <a:pt x="2032" y="77978"/>
                    <a:pt x="1143" y="74041"/>
                  </a:cubicBezTo>
                  <a:cubicBezTo>
                    <a:pt x="254" y="70104"/>
                    <a:pt x="0" y="66040"/>
                    <a:pt x="0" y="61976"/>
                  </a:cubicBezTo>
                  <a:cubicBezTo>
                    <a:pt x="0" y="57912"/>
                    <a:pt x="381" y="53848"/>
                    <a:pt x="1143" y="49911"/>
                  </a:cubicBezTo>
                  <a:cubicBezTo>
                    <a:pt x="1905" y="45974"/>
                    <a:pt x="3048" y="42037"/>
                    <a:pt x="4699" y="38354"/>
                  </a:cubicBezTo>
                  <a:cubicBezTo>
                    <a:pt x="6350" y="34671"/>
                    <a:pt x="8128" y="30988"/>
                    <a:pt x="10414" y="27686"/>
                  </a:cubicBezTo>
                  <a:cubicBezTo>
                    <a:pt x="12700" y="24384"/>
                    <a:pt x="15240" y="21209"/>
                    <a:pt x="18161" y="18288"/>
                  </a:cubicBezTo>
                  <a:cubicBezTo>
                    <a:pt x="21082" y="15367"/>
                    <a:pt x="24130" y="12700"/>
                    <a:pt x="27559" y="10414"/>
                  </a:cubicBezTo>
                  <a:cubicBezTo>
                    <a:pt x="30988" y="8128"/>
                    <a:pt x="34544" y="6223"/>
                    <a:pt x="38227" y="4699"/>
                  </a:cubicBezTo>
                  <a:cubicBezTo>
                    <a:pt x="41910" y="3175"/>
                    <a:pt x="45847" y="2032"/>
                    <a:pt x="49784" y="1143"/>
                  </a:cubicBezTo>
                  <a:cubicBezTo>
                    <a:pt x="53721" y="254"/>
                    <a:pt x="57785" y="0"/>
                    <a:pt x="61976" y="0"/>
                  </a:cubicBezTo>
                  <a:cubicBezTo>
                    <a:pt x="66167" y="0"/>
                    <a:pt x="70104" y="381"/>
                    <a:pt x="74041" y="1143"/>
                  </a:cubicBezTo>
                  <a:cubicBezTo>
                    <a:pt x="77978" y="1905"/>
                    <a:pt x="81915" y="3048"/>
                    <a:pt x="85598" y="4699"/>
                  </a:cubicBezTo>
                  <a:cubicBezTo>
                    <a:pt x="89281" y="6350"/>
                    <a:pt x="92964" y="8128"/>
                    <a:pt x="96266" y="10414"/>
                  </a:cubicBezTo>
                  <a:cubicBezTo>
                    <a:pt x="99568" y="12700"/>
                    <a:pt x="102743" y="15240"/>
                    <a:pt x="105664" y="18161"/>
                  </a:cubicBezTo>
                  <a:cubicBezTo>
                    <a:pt x="108585" y="21082"/>
                    <a:pt x="111125" y="24130"/>
                    <a:pt x="113411" y="27559"/>
                  </a:cubicBezTo>
                  <a:cubicBezTo>
                    <a:pt x="115697" y="30988"/>
                    <a:pt x="117602" y="34544"/>
                    <a:pt x="119126" y="38227"/>
                  </a:cubicBezTo>
                  <a:cubicBezTo>
                    <a:pt x="120650" y="41910"/>
                    <a:pt x="121793" y="45847"/>
                    <a:pt x="122682" y="49784"/>
                  </a:cubicBezTo>
                  <a:cubicBezTo>
                    <a:pt x="123571" y="53721"/>
                    <a:pt x="123825" y="57785"/>
                    <a:pt x="123825" y="6184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>
            <a:grpSpLocks noChangeAspect="true"/>
          </p:cNvGrpSpPr>
          <p:nvPr/>
        </p:nvGrpSpPr>
        <p:grpSpPr>
          <a:xfrm rot="0">
            <a:off x="6684969" y="7015477"/>
            <a:ext cx="123825" cy="123825"/>
            <a:chOff x="0" y="0"/>
            <a:chExt cx="123825" cy="12382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23825" cy="123825"/>
            </a:xfrm>
            <a:custGeom>
              <a:avLst/>
              <a:gdLst/>
              <a:ahLst/>
              <a:cxnLst/>
              <a:rect r="r" b="b" t="t" l="l"/>
              <a:pathLst>
                <a:path h="123825" w="123825">
                  <a:moveTo>
                    <a:pt x="123825" y="61976"/>
                  </a:moveTo>
                  <a:cubicBezTo>
                    <a:pt x="123825" y="66040"/>
                    <a:pt x="123444" y="70104"/>
                    <a:pt x="122682" y="74041"/>
                  </a:cubicBezTo>
                  <a:cubicBezTo>
                    <a:pt x="121920" y="77978"/>
                    <a:pt x="120777" y="81915"/>
                    <a:pt x="119126" y="85598"/>
                  </a:cubicBezTo>
                  <a:cubicBezTo>
                    <a:pt x="117475" y="89281"/>
                    <a:pt x="115697" y="92964"/>
                    <a:pt x="113411" y="96266"/>
                  </a:cubicBezTo>
                  <a:cubicBezTo>
                    <a:pt x="111125" y="99568"/>
                    <a:pt x="108585" y="102743"/>
                    <a:pt x="105664" y="105664"/>
                  </a:cubicBezTo>
                  <a:cubicBezTo>
                    <a:pt x="102743" y="108585"/>
                    <a:pt x="99695" y="111125"/>
                    <a:pt x="96266" y="113411"/>
                  </a:cubicBezTo>
                  <a:cubicBezTo>
                    <a:pt x="92837" y="115697"/>
                    <a:pt x="89281" y="117602"/>
                    <a:pt x="85598" y="119126"/>
                  </a:cubicBezTo>
                  <a:cubicBezTo>
                    <a:pt x="81915" y="120650"/>
                    <a:pt x="77978" y="121793"/>
                    <a:pt x="74041" y="122682"/>
                  </a:cubicBezTo>
                  <a:cubicBezTo>
                    <a:pt x="70104" y="123571"/>
                    <a:pt x="66040" y="123825"/>
                    <a:pt x="61976" y="123825"/>
                  </a:cubicBezTo>
                  <a:cubicBezTo>
                    <a:pt x="57912" y="123825"/>
                    <a:pt x="53848" y="123444"/>
                    <a:pt x="49911" y="122682"/>
                  </a:cubicBezTo>
                  <a:cubicBezTo>
                    <a:pt x="45974" y="121920"/>
                    <a:pt x="42037" y="120777"/>
                    <a:pt x="38354" y="119126"/>
                  </a:cubicBezTo>
                  <a:cubicBezTo>
                    <a:pt x="34671" y="117475"/>
                    <a:pt x="30988" y="115697"/>
                    <a:pt x="27686" y="113411"/>
                  </a:cubicBezTo>
                  <a:cubicBezTo>
                    <a:pt x="24384" y="111125"/>
                    <a:pt x="21209" y="108585"/>
                    <a:pt x="18288" y="105664"/>
                  </a:cubicBezTo>
                  <a:cubicBezTo>
                    <a:pt x="15367" y="102743"/>
                    <a:pt x="12700" y="99695"/>
                    <a:pt x="10414" y="96266"/>
                  </a:cubicBezTo>
                  <a:cubicBezTo>
                    <a:pt x="8128" y="92837"/>
                    <a:pt x="6223" y="89408"/>
                    <a:pt x="4699" y="85598"/>
                  </a:cubicBezTo>
                  <a:cubicBezTo>
                    <a:pt x="3175" y="81788"/>
                    <a:pt x="2032" y="77978"/>
                    <a:pt x="1143" y="74041"/>
                  </a:cubicBezTo>
                  <a:cubicBezTo>
                    <a:pt x="254" y="70104"/>
                    <a:pt x="0" y="66040"/>
                    <a:pt x="0" y="61976"/>
                  </a:cubicBezTo>
                  <a:cubicBezTo>
                    <a:pt x="0" y="57912"/>
                    <a:pt x="381" y="53848"/>
                    <a:pt x="1143" y="49911"/>
                  </a:cubicBezTo>
                  <a:cubicBezTo>
                    <a:pt x="1905" y="45974"/>
                    <a:pt x="3048" y="42037"/>
                    <a:pt x="4699" y="38354"/>
                  </a:cubicBezTo>
                  <a:cubicBezTo>
                    <a:pt x="6350" y="34671"/>
                    <a:pt x="8128" y="30988"/>
                    <a:pt x="10414" y="27686"/>
                  </a:cubicBezTo>
                  <a:cubicBezTo>
                    <a:pt x="12700" y="24384"/>
                    <a:pt x="15240" y="21209"/>
                    <a:pt x="18161" y="18288"/>
                  </a:cubicBezTo>
                  <a:cubicBezTo>
                    <a:pt x="21082" y="15367"/>
                    <a:pt x="24130" y="12700"/>
                    <a:pt x="27559" y="10414"/>
                  </a:cubicBezTo>
                  <a:cubicBezTo>
                    <a:pt x="30988" y="8128"/>
                    <a:pt x="34544" y="6223"/>
                    <a:pt x="38227" y="4699"/>
                  </a:cubicBezTo>
                  <a:cubicBezTo>
                    <a:pt x="41910" y="3175"/>
                    <a:pt x="45847" y="2032"/>
                    <a:pt x="49784" y="1143"/>
                  </a:cubicBezTo>
                  <a:cubicBezTo>
                    <a:pt x="53721" y="254"/>
                    <a:pt x="57785" y="0"/>
                    <a:pt x="61976" y="0"/>
                  </a:cubicBezTo>
                  <a:cubicBezTo>
                    <a:pt x="66167" y="0"/>
                    <a:pt x="70104" y="381"/>
                    <a:pt x="74041" y="1143"/>
                  </a:cubicBezTo>
                  <a:cubicBezTo>
                    <a:pt x="77978" y="1905"/>
                    <a:pt x="81915" y="3048"/>
                    <a:pt x="85598" y="4699"/>
                  </a:cubicBezTo>
                  <a:cubicBezTo>
                    <a:pt x="89281" y="6350"/>
                    <a:pt x="92964" y="8128"/>
                    <a:pt x="96266" y="10414"/>
                  </a:cubicBezTo>
                  <a:cubicBezTo>
                    <a:pt x="99568" y="12700"/>
                    <a:pt x="102743" y="15240"/>
                    <a:pt x="105664" y="18161"/>
                  </a:cubicBezTo>
                  <a:cubicBezTo>
                    <a:pt x="108585" y="21082"/>
                    <a:pt x="111125" y="24130"/>
                    <a:pt x="113411" y="27559"/>
                  </a:cubicBezTo>
                  <a:cubicBezTo>
                    <a:pt x="115697" y="30988"/>
                    <a:pt x="117602" y="34544"/>
                    <a:pt x="119126" y="38227"/>
                  </a:cubicBezTo>
                  <a:cubicBezTo>
                    <a:pt x="120650" y="41910"/>
                    <a:pt x="121793" y="45847"/>
                    <a:pt x="122682" y="49784"/>
                  </a:cubicBezTo>
                  <a:cubicBezTo>
                    <a:pt x="123571" y="53721"/>
                    <a:pt x="123825" y="57785"/>
                    <a:pt x="123825" y="6184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>
            <a:grpSpLocks noChangeAspect="true"/>
          </p:cNvGrpSpPr>
          <p:nvPr/>
        </p:nvGrpSpPr>
        <p:grpSpPr>
          <a:xfrm rot="0">
            <a:off x="6684969" y="7663177"/>
            <a:ext cx="123825" cy="123825"/>
            <a:chOff x="0" y="0"/>
            <a:chExt cx="123825" cy="12382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23825" cy="123825"/>
            </a:xfrm>
            <a:custGeom>
              <a:avLst/>
              <a:gdLst/>
              <a:ahLst/>
              <a:cxnLst/>
              <a:rect r="r" b="b" t="t" l="l"/>
              <a:pathLst>
                <a:path h="123825" w="123825">
                  <a:moveTo>
                    <a:pt x="123825" y="61976"/>
                  </a:moveTo>
                  <a:cubicBezTo>
                    <a:pt x="123825" y="66040"/>
                    <a:pt x="123444" y="70104"/>
                    <a:pt x="122682" y="74041"/>
                  </a:cubicBezTo>
                  <a:cubicBezTo>
                    <a:pt x="121920" y="77978"/>
                    <a:pt x="120777" y="81915"/>
                    <a:pt x="119126" y="85598"/>
                  </a:cubicBezTo>
                  <a:cubicBezTo>
                    <a:pt x="117475" y="89281"/>
                    <a:pt x="115697" y="92964"/>
                    <a:pt x="113411" y="96266"/>
                  </a:cubicBezTo>
                  <a:cubicBezTo>
                    <a:pt x="111125" y="99568"/>
                    <a:pt x="108585" y="102743"/>
                    <a:pt x="105664" y="105664"/>
                  </a:cubicBezTo>
                  <a:cubicBezTo>
                    <a:pt x="102743" y="108585"/>
                    <a:pt x="99695" y="111125"/>
                    <a:pt x="96266" y="113411"/>
                  </a:cubicBezTo>
                  <a:cubicBezTo>
                    <a:pt x="92837" y="115697"/>
                    <a:pt x="89281" y="117602"/>
                    <a:pt x="85598" y="119126"/>
                  </a:cubicBezTo>
                  <a:cubicBezTo>
                    <a:pt x="81915" y="120650"/>
                    <a:pt x="77978" y="121793"/>
                    <a:pt x="74041" y="122682"/>
                  </a:cubicBezTo>
                  <a:cubicBezTo>
                    <a:pt x="70104" y="123571"/>
                    <a:pt x="66040" y="123825"/>
                    <a:pt x="61976" y="123825"/>
                  </a:cubicBezTo>
                  <a:cubicBezTo>
                    <a:pt x="57912" y="123825"/>
                    <a:pt x="53848" y="123444"/>
                    <a:pt x="49911" y="122682"/>
                  </a:cubicBezTo>
                  <a:cubicBezTo>
                    <a:pt x="45974" y="121920"/>
                    <a:pt x="42037" y="120777"/>
                    <a:pt x="38354" y="119126"/>
                  </a:cubicBezTo>
                  <a:cubicBezTo>
                    <a:pt x="34671" y="117475"/>
                    <a:pt x="30988" y="115697"/>
                    <a:pt x="27686" y="113411"/>
                  </a:cubicBezTo>
                  <a:cubicBezTo>
                    <a:pt x="24384" y="111125"/>
                    <a:pt x="21209" y="108585"/>
                    <a:pt x="18288" y="105664"/>
                  </a:cubicBezTo>
                  <a:cubicBezTo>
                    <a:pt x="15367" y="102743"/>
                    <a:pt x="12700" y="99695"/>
                    <a:pt x="10414" y="96266"/>
                  </a:cubicBezTo>
                  <a:cubicBezTo>
                    <a:pt x="8128" y="92837"/>
                    <a:pt x="6223" y="89408"/>
                    <a:pt x="4699" y="85598"/>
                  </a:cubicBezTo>
                  <a:cubicBezTo>
                    <a:pt x="3175" y="81788"/>
                    <a:pt x="2032" y="77978"/>
                    <a:pt x="1143" y="74041"/>
                  </a:cubicBezTo>
                  <a:cubicBezTo>
                    <a:pt x="254" y="70104"/>
                    <a:pt x="0" y="66040"/>
                    <a:pt x="0" y="61976"/>
                  </a:cubicBezTo>
                  <a:cubicBezTo>
                    <a:pt x="0" y="57912"/>
                    <a:pt x="381" y="53848"/>
                    <a:pt x="1143" y="49911"/>
                  </a:cubicBezTo>
                  <a:cubicBezTo>
                    <a:pt x="1905" y="45974"/>
                    <a:pt x="3048" y="42037"/>
                    <a:pt x="4699" y="38354"/>
                  </a:cubicBezTo>
                  <a:cubicBezTo>
                    <a:pt x="6350" y="34671"/>
                    <a:pt x="8128" y="30988"/>
                    <a:pt x="10414" y="27686"/>
                  </a:cubicBezTo>
                  <a:cubicBezTo>
                    <a:pt x="12700" y="24384"/>
                    <a:pt x="15240" y="21209"/>
                    <a:pt x="18161" y="18288"/>
                  </a:cubicBezTo>
                  <a:cubicBezTo>
                    <a:pt x="21082" y="15367"/>
                    <a:pt x="24130" y="12700"/>
                    <a:pt x="27559" y="10414"/>
                  </a:cubicBezTo>
                  <a:cubicBezTo>
                    <a:pt x="30988" y="8128"/>
                    <a:pt x="34544" y="6223"/>
                    <a:pt x="38227" y="4699"/>
                  </a:cubicBezTo>
                  <a:cubicBezTo>
                    <a:pt x="41910" y="3175"/>
                    <a:pt x="45847" y="2032"/>
                    <a:pt x="49784" y="1143"/>
                  </a:cubicBezTo>
                  <a:cubicBezTo>
                    <a:pt x="53721" y="254"/>
                    <a:pt x="57785" y="0"/>
                    <a:pt x="61976" y="0"/>
                  </a:cubicBezTo>
                  <a:cubicBezTo>
                    <a:pt x="66167" y="0"/>
                    <a:pt x="70104" y="381"/>
                    <a:pt x="74041" y="1143"/>
                  </a:cubicBezTo>
                  <a:cubicBezTo>
                    <a:pt x="77978" y="1905"/>
                    <a:pt x="81915" y="3048"/>
                    <a:pt x="85598" y="4699"/>
                  </a:cubicBezTo>
                  <a:cubicBezTo>
                    <a:pt x="89281" y="6350"/>
                    <a:pt x="92964" y="8128"/>
                    <a:pt x="96266" y="10414"/>
                  </a:cubicBezTo>
                  <a:cubicBezTo>
                    <a:pt x="99568" y="12700"/>
                    <a:pt x="102743" y="15240"/>
                    <a:pt x="105664" y="18161"/>
                  </a:cubicBezTo>
                  <a:cubicBezTo>
                    <a:pt x="108585" y="21082"/>
                    <a:pt x="111125" y="24130"/>
                    <a:pt x="113411" y="27559"/>
                  </a:cubicBezTo>
                  <a:cubicBezTo>
                    <a:pt x="115697" y="30988"/>
                    <a:pt x="117602" y="34544"/>
                    <a:pt x="119126" y="38227"/>
                  </a:cubicBezTo>
                  <a:cubicBezTo>
                    <a:pt x="120650" y="41910"/>
                    <a:pt x="121793" y="45847"/>
                    <a:pt x="122682" y="49784"/>
                  </a:cubicBezTo>
                  <a:cubicBezTo>
                    <a:pt x="123571" y="53721"/>
                    <a:pt x="123825" y="57785"/>
                    <a:pt x="123825" y="6184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1028700" y="1061018"/>
            <a:ext cx="4429125" cy="8201025"/>
          </a:xfrm>
          <a:custGeom>
            <a:avLst/>
            <a:gdLst/>
            <a:ahLst/>
            <a:cxnLst/>
            <a:rect r="r" b="b" t="t" l="l"/>
            <a:pathLst>
              <a:path h="8201025" w="4429125">
                <a:moveTo>
                  <a:pt x="0" y="0"/>
                </a:moveTo>
                <a:lnTo>
                  <a:pt x="4429125" y="0"/>
                </a:lnTo>
                <a:lnTo>
                  <a:pt x="4429125" y="8201025"/>
                </a:lnTo>
                <a:lnTo>
                  <a:pt x="0" y="82010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1881" t="-706" r="-141343" b="-1035"/>
            </a:stretch>
          </a:blipFill>
        </p:spPr>
      </p:sp>
      <p:grpSp>
        <p:nvGrpSpPr>
          <p:cNvPr name="Group 13" id="13"/>
          <p:cNvGrpSpPr>
            <a:grpSpLocks noChangeAspect="true"/>
          </p:cNvGrpSpPr>
          <p:nvPr/>
        </p:nvGrpSpPr>
        <p:grpSpPr>
          <a:xfrm rot="0">
            <a:off x="363426" y="0"/>
            <a:ext cx="266700" cy="10287000"/>
            <a:chOff x="0" y="0"/>
            <a:chExt cx="266700" cy="102870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66700" cy="10287000"/>
            </a:xfrm>
            <a:custGeom>
              <a:avLst/>
              <a:gdLst/>
              <a:ahLst/>
              <a:cxnLst/>
              <a:rect r="r" b="b" t="t" l="l"/>
              <a:pathLst>
                <a:path h="10287000" w="266700">
                  <a:moveTo>
                    <a:pt x="0" y="0"/>
                  </a:moveTo>
                  <a:lnTo>
                    <a:pt x="0" y="10287000"/>
                  </a:lnTo>
                  <a:lnTo>
                    <a:pt x="266700" y="10287000"/>
                  </a:lnTo>
                  <a:lnTo>
                    <a:pt x="266700" y="0"/>
                  </a:lnTo>
                  <a:close/>
                </a:path>
              </a:pathLst>
            </a:custGeom>
            <a:solidFill>
              <a:srgbClr val="113C61"/>
            </a:solidFill>
          </p:spPr>
        </p:sp>
      </p:grpSp>
      <p:sp>
        <p:nvSpPr>
          <p:cNvPr name="TextBox 15" id="15"/>
          <p:cNvSpPr txBox="true"/>
          <p:nvPr/>
        </p:nvSpPr>
        <p:spPr>
          <a:xfrm rot="0">
            <a:off x="6418269" y="1849822"/>
            <a:ext cx="10981268" cy="1306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500"/>
              </a:lnSpc>
            </a:pPr>
            <a:r>
              <a:rPr lang="en-US" sz="7500" spc="15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A dignidade do doente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018344" y="3746916"/>
            <a:ext cx="10478843" cy="5951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b="true" sz="3399" spc="339">
                <a:solidFill>
                  <a:srgbClr val="AE8441"/>
                </a:solidFill>
                <a:latin typeface="Arvo Bold"/>
                <a:ea typeface="Arvo Bold"/>
                <a:cs typeface="Arvo Bold"/>
                <a:sym typeface="Arvo Bold"/>
              </a:rPr>
              <a:t>O PERIGO DA VACUIDADE CONCEPTUAL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475419" y="5397360"/>
            <a:ext cx="11481292" cy="6276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Ruth Macklin (2003): conceito inútil para a ética médica: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003609" y="6045060"/>
            <a:ext cx="10901410" cy="19230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Conceito tão vasto que se tornou um cliché Subjectivo e emocional, sem apoio em rigor científico Contraditório: é inalienável ou pode perder-se?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0" y="0"/>
            <a:ext cx="4236263" cy="10287000"/>
            <a:chOff x="0" y="0"/>
            <a:chExt cx="4236263" cy="10287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236212" cy="10287000"/>
            </a:xfrm>
            <a:custGeom>
              <a:avLst/>
              <a:gdLst/>
              <a:ahLst/>
              <a:cxnLst/>
              <a:rect r="r" b="b" t="t" l="l"/>
              <a:pathLst>
                <a:path h="10287000" w="4236212">
                  <a:moveTo>
                    <a:pt x="0" y="0"/>
                  </a:moveTo>
                  <a:lnTo>
                    <a:pt x="0" y="10287000"/>
                  </a:lnTo>
                  <a:lnTo>
                    <a:pt x="4236212" y="10287000"/>
                  </a:lnTo>
                  <a:lnTo>
                    <a:pt x="4236212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6002226" y="1061018"/>
            <a:ext cx="238125" cy="8220075"/>
            <a:chOff x="0" y="0"/>
            <a:chExt cx="238125" cy="822007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38125" cy="8220075"/>
            </a:xfrm>
            <a:custGeom>
              <a:avLst/>
              <a:gdLst/>
              <a:ahLst/>
              <a:cxnLst/>
              <a:rect r="r" b="b" t="t" l="l"/>
              <a:pathLst>
                <a:path h="8220075" w="238125">
                  <a:moveTo>
                    <a:pt x="0" y="0"/>
                  </a:moveTo>
                  <a:lnTo>
                    <a:pt x="238125" y="0"/>
                  </a:lnTo>
                  <a:lnTo>
                    <a:pt x="238125" y="8220075"/>
                  </a:lnTo>
                  <a:lnTo>
                    <a:pt x="0" y="8220075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6684969" y="6272527"/>
            <a:ext cx="123825" cy="123825"/>
            <a:chOff x="0" y="0"/>
            <a:chExt cx="123825" cy="12382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3825" cy="123825"/>
            </a:xfrm>
            <a:custGeom>
              <a:avLst/>
              <a:gdLst/>
              <a:ahLst/>
              <a:cxnLst/>
              <a:rect r="r" b="b" t="t" l="l"/>
              <a:pathLst>
                <a:path h="123825" w="123825">
                  <a:moveTo>
                    <a:pt x="123825" y="61976"/>
                  </a:moveTo>
                  <a:cubicBezTo>
                    <a:pt x="123825" y="66040"/>
                    <a:pt x="123444" y="70104"/>
                    <a:pt x="122682" y="74041"/>
                  </a:cubicBezTo>
                  <a:cubicBezTo>
                    <a:pt x="121920" y="77978"/>
                    <a:pt x="120777" y="81915"/>
                    <a:pt x="119126" y="85598"/>
                  </a:cubicBezTo>
                  <a:cubicBezTo>
                    <a:pt x="117475" y="89281"/>
                    <a:pt x="115697" y="92964"/>
                    <a:pt x="113411" y="96266"/>
                  </a:cubicBezTo>
                  <a:cubicBezTo>
                    <a:pt x="111125" y="99568"/>
                    <a:pt x="108585" y="102743"/>
                    <a:pt x="105664" y="105664"/>
                  </a:cubicBezTo>
                  <a:cubicBezTo>
                    <a:pt x="102743" y="108585"/>
                    <a:pt x="99695" y="111125"/>
                    <a:pt x="96266" y="113411"/>
                  </a:cubicBezTo>
                  <a:cubicBezTo>
                    <a:pt x="92837" y="115697"/>
                    <a:pt x="89281" y="117602"/>
                    <a:pt x="85598" y="119126"/>
                  </a:cubicBezTo>
                  <a:cubicBezTo>
                    <a:pt x="81915" y="120650"/>
                    <a:pt x="77978" y="121793"/>
                    <a:pt x="74041" y="122682"/>
                  </a:cubicBezTo>
                  <a:cubicBezTo>
                    <a:pt x="70104" y="123571"/>
                    <a:pt x="66040" y="123825"/>
                    <a:pt x="61976" y="123825"/>
                  </a:cubicBezTo>
                  <a:cubicBezTo>
                    <a:pt x="57912" y="123825"/>
                    <a:pt x="53848" y="123444"/>
                    <a:pt x="49911" y="122682"/>
                  </a:cubicBezTo>
                  <a:cubicBezTo>
                    <a:pt x="45974" y="121920"/>
                    <a:pt x="42037" y="120777"/>
                    <a:pt x="38354" y="119126"/>
                  </a:cubicBezTo>
                  <a:cubicBezTo>
                    <a:pt x="34671" y="117475"/>
                    <a:pt x="30988" y="115697"/>
                    <a:pt x="27686" y="113411"/>
                  </a:cubicBezTo>
                  <a:cubicBezTo>
                    <a:pt x="24384" y="111125"/>
                    <a:pt x="21209" y="108585"/>
                    <a:pt x="18288" y="105664"/>
                  </a:cubicBezTo>
                  <a:cubicBezTo>
                    <a:pt x="15367" y="102743"/>
                    <a:pt x="12700" y="99695"/>
                    <a:pt x="10414" y="96266"/>
                  </a:cubicBezTo>
                  <a:cubicBezTo>
                    <a:pt x="8128" y="92837"/>
                    <a:pt x="6223" y="89408"/>
                    <a:pt x="4699" y="85598"/>
                  </a:cubicBezTo>
                  <a:cubicBezTo>
                    <a:pt x="3175" y="81788"/>
                    <a:pt x="2032" y="77978"/>
                    <a:pt x="1143" y="74041"/>
                  </a:cubicBezTo>
                  <a:cubicBezTo>
                    <a:pt x="254" y="70104"/>
                    <a:pt x="0" y="66040"/>
                    <a:pt x="0" y="61976"/>
                  </a:cubicBezTo>
                  <a:cubicBezTo>
                    <a:pt x="0" y="57912"/>
                    <a:pt x="381" y="53848"/>
                    <a:pt x="1143" y="49911"/>
                  </a:cubicBezTo>
                  <a:cubicBezTo>
                    <a:pt x="1905" y="45974"/>
                    <a:pt x="3048" y="42037"/>
                    <a:pt x="4699" y="38354"/>
                  </a:cubicBezTo>
                  <a:cubicBezTo>
                    <a:pt x="6350" y="34671"/>
                    <a:pt x="8128" y="30988"/>
                    <a:pt x="10414" y="27686"/>
                  </a:cubicBezTo>
                  <a:cubicBezTo>
                    <a:pt x="12700" y="24384"/>
                    <a:pt x="15240" y="21209"/>
                    <a:pt x="18161" y="18288"/>
                  </a:cubicBezTo>
                  <a:cubicBezTo>
                    <a:pt x="21082" y="15367"/>
                    <a:pt x="24130" y="12700"/>
                    <a:pt x="27559" y="10414"/>
                  </a:cubicBezTo>
                  <a:cubicBezTo>
                    <a:pt x="30988" y="8128"/>
                    <a:pt x="34544" y="6223"/>
                    <a:pt x="38227" y="4699"/>
                  </a:cubicBezTo>
                  <a:cubicBezTo>
                    <a:pt x="41910" y="3175"/>
                    <a:pt x="45847" y="2032"/>
                    <a:pt x="49784" y="1143"/>
                  </a:cubicBezTo>
                  <a:cubicBezTo>
                    <a:pt x="53721" y="254"/>
                    <a:pt x="57785" y="0"/>
                    <a:pt x="61976" y="0"/>
                  </a:cubicBezTo>
                  <a:cubicBezTo>
                    <a:pt x="66167" y="0"/>
                    <a:pt x="70104" y="381"/>
                    <a:pt x="74041" y="1143"/>
                  </a:cubicBezTo>
                  <a:cubicBezTo>
                    <a:pt x="77978" y="1905"/>
                    <a:pt x="81915" y="3048"/>
                    <a:pt x="85598" y="4699"/>
                  </a:cubicBezTo>
                  <a:cubicBezTo>
                    <a:pt x="89281" y="6350"/>
                    <a:pt x="92964" y="8128"/>
                    <a:pt x="96266" y="10414"/>
                  </a:cubicBezTo>
                  <a:cubicBezTo>
                    <a:pt x="99568" y="12700"/>
                    <a:pt x="102743" y="15240"/>
                    <a:pt x="105664" y="18161"/>
                  </a:cubicBezTo>
                  <a:cubicBezTo>
                    <a:pt x="108585" y="21082"/>
                    <a:pt x="111125" y="24130"/>
                    <a:pt x="113411" y="27559"/>
                  </a:cubicBezTo>
                  <a:cubicBezTo>
                    <a:pt x="115697" y="30988"/>
                    <a:pt x="117602" y="34544"/>
                    <a:pt x="119126" y="38227"/>
                  </a:cubicBezTo>
                  <a:cubicBezTo>
                    <a:pt x="120650" y="41910"/>
                    <a:pt x="121793" y="45847"/>
                    <a:pt x="122682" y="49784"/>
                  </a:cubicBezTo>
                  <a:cubicBezTo>
                    <a:pt x="123571" y="53721"/>
                    <a:pt x="123825" y="57785"/>
                    <a:pt x="123825" y="6184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>
            <a:grpSpLocks noChangeAspect="true"/>
          </p:cNvGrpSpPr>
          <p:nvPr/>
        </p:nvGrpSpPr>
        <p:grpSpPr>
          <a:xfrm rot="0">
            <a:off x="6684969" y="8215627"/>
            <a:ext cx="123825" cy="123825"/>
            <a:chOff x="0" y="0"/>
            <a:chExt cx="123825" cy="12382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23825" cy="123825"/>
            </a:xfrm>
            <a:custGeom>
              <a:avLst/>
              <a:gdLst/>
              <a:ahLst/>
              <a:cxnLst/>
              <a:rect r="r" b="b" t="t" l="l"/>
              <a:pathLst>
                <a:path h="123825" w="123825">
                  <a:moveTo>
                    <a:pt x="123825" y="61976"/>
                  </a:moveTo>
                  <a:cubicBezTo>
                    <a:pt x="123825" y="66040"/>
                    <a:pt x="123444" y="70104"/>
                    <a:pt x="122682" y="74041"/>
                  </a:cubicBezTo>
                  <a:cubicBezTo>
                    <a:pt x="121920" y="77978"/>
                    <a:pt x="120777" y="81915"/>
                    <a:pt x="119126" y="85598"/>
                  </a:cubicBezTo>
                  <a:cubicBezTo>
                    <a:pt x="117475" y="89281"/>
                    <a:pt x="115697" y="92964"/>
                    <a:pt x="113411" y="96266"/>
                  </a:cubicBezTo>
                  <a:cubicBezTo>
                    <a:pt x="111125" y="99568"/>
                    <a:pt x="108585" y="102743"/>
                    <a:pt x="105664" y="105664"/>
                  </a:cubicBezTo>
                  <a:cubicBezTo>
                    <a:pt x="102743" y="108585"/>
                    <a:pt x="99695" y="111125"/>
                    <a:pt x="96266" y="113411"/>
                  </a:cubicBezTo>
                  <a:cubicBezTo>
                    <a:pt x="92837" y="115697"/>
                    <a:pt x="89281" y="117602"/>
                    <a:pt x="85598" y="119126"/>
                  </a:cubicBezTo>
                  <a:cubicBezTo>
                    <a:pt x="81915" y="120650"/>
                    <a:pt x="77978" y="121793"/>
                    <a:pt x="74041" y="122682"/>
                  </a:cubicBezTo>
                  <a:cubicBezTo>
                    <a:pt x="70104" y="123571"/>
                    <a:pt x="66040" y="123825"/>
                    <a:pt x="61976" y="123825"/>
                  </a:cubicBezTo>
                  <a:cubicBezTo>
                    <a:pt x="57912" y="123825"/>
                    <a:pt x="53848" y="123444"/>
                    <a:pt x="49911" y="122682"/>
                  </a:cubicBezTo>
                  <a:cubicBezTo>
                    <a:pt x="45974" y="121920"/>
                    <a:pt x="42037" y="120777"/>
                    <a:pt x="38354" y="119126"/>
                  </a:cubicBezTo>
                  <a:cubicBezTo>
                    <a:pt x="34671" y="117475"/>
                    <a:pt x="30988" y="115697"/>
                    <a:pt x="27686" y="113411"/>
                  </a:cubicBezTo>
                  <a:cubicBezTo>
                    <a:pt x="24384" y="111125"/>
                    <a:pt x="21209" y="108585"/>
                    <a:pt x="18288" y="105664"/>
                  </a:cubicBezTo>
                  <a:cubicBezTo>
                    <a:pt x="15367" y="102743"/>
                    <a:pt x="12700" y="99695"/>
                    <a:pt x="10414" y="96266"/>
                  </a:cubicBezTo>
                  <a:cubicBezTo>
                    <a:pt x="8128" y="92837"/>
                    <a:pt x="6223" y="89408"/>
                    <a:pt x="4699" y="85598"/>
                  </a:cubicBezTo>
                  <a:cubicBezTo>
                    <a:pt x="3175" y="81788"/>
                    <a:pt x="2032" y="77978"/>
                    <a:pt x="1143" y="74041"/>
                  </a:cubicBezTo>
                  <a:cubicBezTo>
                    <a:pt x="254" y="70104"/>
                    <a:pt x="0" y="66040"/>
                    <a:pt x="0" y="61976"/>
                  </a:cubicBezTo>
                  <a:cubicBezTo>
                    <a:pt x="0" y="57912"/>
                    <a:pt x="381" y="53848"/>
                    <a:pt x="1143" y="49911"/>
                  </a:cubicBezTo>
                  <a:cubicBezTo>
                    <a:pt x="1905" y="45974"/>
                    <a:pt x="3048" y="42037"/>
                    <a:pt x="4699" y="38354"/>
                  </a:cubicBezTo>
                  <a:cubicBezTo>
                    <a:pt x="6350" y="34671"/>
                    <a:pt x="8128" y="30988"/>
                    <a:pt x="10414" y="27686"/>
                  </a:cubicBezTo>
                  <a:cubicBezTo>
                    <a:pt x="12700" y="24384"/>
                    <a:pt x="15240" y="21209"/>
                    <a:pt x="18161" y="18288"/>
                  </a:cubicBezTo>
                  <a:cubicBezTo>
                    <a:pt x="21082" y="15367"/>
                    <a:pt x="24130" y="12700"/>
                    <a:pt x="27559" y="10414"/>
                  </a:cubicBezTo>
                  <a:cubicBezTo>
                    <a:pt x="30988" y="8128"/>
                    <a:pt x="34544" y="6223"/>
                    <a:pt x="38227" y="4699"/>
                  </a:cubicBezTo>
                  <a:cubicBezTo>
                    <a:pt x="41910" y="3175"/>
                    <a:pt x="45847" y="2032"/>
                    <a:pt x="49784" y="1143"/>
                  </a:cubicBezTo>
                  <a:cubicBezTo>
                    <a:pt x="53721" y="254"/>
                    <a:pt x="57785" y="0"/>
                    <a:pt x="61976" y="0"/>
                  </a:cubicBezTo>
                  <a:cubicBezTo>
                    <a:pt x="66167" y="0"/>
                    <a:pt x="70104" y="381"/>
                    <a:pt x="74041" y="1143"/>
                  </a:cubicBezTo>
                  <a:cubicBezTo>
                    <a:pt x="77978" y="1905"/>
                    <a:pt x="81915" y="3048"/>
                    <a:pt x="85598" y="4699"/>
                  </a:cubicBezTo>
                  <a:cubicBezTo>
                    <a:pt x="89281" y="6350"/>
                    <a:pt x="92964" y="8128"/>
                    <a:pt x="96266" y="10414"/>
                  </a:cubicBezTo>
                  <a:cubicBezTo>
                    <a:pt x="99568" y="12700"/>
                    <a:pt x="102743" y="15240"/>
                    <a:pt x="105664" y="18161"/>
                  </a:cubicBezTo>
                  <a:cubicBezTo>
                    <a:pt x="108585" y="21082"/>
                    <a:pt x="111125" y="24130"/>
                    <a:pt x="113411" y="27559"/>
                  </a:cubicBezTo>
                  <a:cubicBezTo>
                    <a:pt x="115697" y="30988"/>
                    <a:pt x="117602" y="34544"/>
                    <a:pt x="119126" y="38227"/>
                  </a:cubicBezTo>
                  <a:cubicBezTo>
                    <a:pt x="120650" y="41910"/>
                    <a:pt x="121793" y="45847"/>
                    <a:pt x="122682" y="49784"/>
                  </a:cubicBezTo>
                  <a:cubicBezTo>
                    <a:pt x="123571" y="53721"/>
                    <a:pt x="123825" y="57785"/>
                    <a:pt x="123825" y="61849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28700" y="1061018"/>
            <a:ext cx="4429125" cy="8201025"/>
          </a:xfrm>
          <a:custGeom>
            <a:avLst/>
            <a:gdLst/>
            <a:ahLst/>
            <a:cxnLst/>
            <a:rect r="r" b="b" t="t" l="l"/>
            <a:pathLst>
              <a:path h="8201025" w="4429125">
                <a:moveTo>
                  <a:pt x="0" y="0"/>
                </a:moveTo>
                <a:lnTo>
                  <a:pt x="4429125" y="0"/>
                </a:lnTo>
                <a:lnTo>
                  <a:pt x="4429125" y="8201025"/>
                </a:lnTo>
                <a:lnTo>
                  <a:pt x="0" y="82010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1881" t="-706" r="-141343" b="-1035"/>
            </a:stretch>
          </a:blipFill>
        </p:spPr>
      </p:sp>
      <p:grpSp>
        <p:nvGrpSpPr>
          <p:cNvPr name="Group 11" id="11"/>
          <p:cNvGrpSpPr>
            <a:grpSpLocks noChangeAspect="true"/>
          </p:cNvGrpSpPr>
          <p:nvPr/>
        </p:nvGrpSpPr>
        <p:grpSpPr>
          <a:xfrm rot="0">
            <a:off x="363426" y="0"/>
            <a:ext cx="266700" cy="10287000"/>
            <a:chOff x="0" y="0"/>
            <a:chExt cx="266700" cy="10287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66700" cy="10287000"/>
            </a:xfrm>
            <a:custGeom>
              <a:avLst/>
              <a:gdLst/>
              <a:ahLst/>
              <a:cxnLst/>
              <a:rect r="r" b="b" t="t" l="l"/>
              <a:pathLst>
                <a:path h="10287000" w="266700">
                  <a:moveTo>
                    <a:pt x="0" y="0"/>
                  </a:moveTo>
                  <a:lnTo>
                    <a:pt x="0" y="10287000"/>
                  </a:lnTo>
                  <a:lnTo>
                    <a:pt x="266700" y="10287000"/>
                  </a:lnTo>
                  <a:lnTo>
                    <a:pt x="266700" y="0"/>
                  </a:lnTo>
                  <a:close/>
                </a:path>
              </a:pathLst>
            </a:custGeom>
            <a:solidFill>
              <a:srgbClr val="113C61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6418269" y="2307022"/>
            <a:ext cx="10981268" cy="849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82"/>
              </a:lnSpc>
            </a:pPr>
            <a:r>
              <a:rPr lang="en-US" sz="7500" spc="15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A dignidade do doente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046919" y="2994441"/>
            <a:ext cx="10478843" cy="9476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99"/>
              </a:lnSpc>
            </a:pPr>
            <a:r>
              <a:rPr lang="en-US" b="true" sz="3399" spc="339">
                <a:solidFill>
                  <a:srgbClr val="AE8441"/>
                </a:solidFill>
                <a:latin typeface="Arvo Bold"/>
                <a:ea typeface="Arvo Bold"/>
                <a:cs typeface="Arvo Bold"/>
                <a:sym typeface="Arvo Bold"/>
              </a:rPr>
              <a:t>O PERIGO DA VACUIDADE CONCEPTUAL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475419" y="4721085"/>
            <a:ext cx="10329891" cy="560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sz="3199" spc="159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conceito mal definido pode sustentar contrários: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003609" y="7892910"/>
            <a:ext cx="10443924" cy="1275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 proibição da eutanásia e do suicídio assistido em nome da dignidade humana.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003609" y="5949810"/>
            <a:ext cx="10363029" cy="1275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 dignidade humana como fundamento do direito à eutanásia ou ao suicídio assistido 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113C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593722" y="679447"/>
            <a:ext cx="17757772" cy="9671047"/>
            <a:chOff x="0" y="0"/>
            <a:chExt cx="17757775" cy="967105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63500" y="63500"/>
              <a:ext cx="17630775" cy="9544050"/>
            </a:xfrm>
            <a:custGeom>
              <a:avLst/>
              <a:gdLst/>
              <a:ahLst/>
              <a:cxnLst/>
              <a:rect r="r" b="b" t="t" l="l"/>
              <a:pathLst>
                <a:path h="9544050" w="17630775">
                  <a:moveTo>
                    <a:pt x="0" y="0"/>
                  </a:moveTo>
                  <a:lnTo>
                    <a:pt x="0" y="9544050"/>
                  </a:lnTo>
                  <a:lnTo>
                    <a:pt x="17630775" y="9544050"/>
                  </a:lnTo>
                  <a:lnTo>
                    <a:pt x="17630775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371983" y="907415"/>
              <a:ext cx="238125" cy="7334250"/>
            </a:xfrm>
            <a:custGeom>
              <a:avLst/>
              <a:gdLst/>
              <a:ahLst/>
              <a:cxnLst/>
              <a:rect r="r" b="b" t="t" l="l"/>
              <a:pathLst>
                <a:path h="7334250" w="238125">
                  <a:moveTo>
                    <a:pt x="0" y="0"/>
                  </a:moveTo>
                  <a:lnTo>
                    <a:pt x="238125" y="0"/>
                  </a:lnTo>
                  <a:lnTo>
                    <a:pt x="238125" y="7334250"/>
                  </a:lnTo>
                  <a:lnTo>
                    <a:pt x="0" y="7334250"/>
                  </a:lnTo>
                  <a:close/>
                </a:path>
              </a:pathLst>
            </a:custGeom>
            <a:solidFill>
              <a:srgbClr val="AE8441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466707" y="1460116"/>
            <a:ext cx="16501139" cy="21405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spc="96">
                <a:solidFill>
                  <a:srgbClr val="AE8441"/>
                </a:solidFill>
                <a:latin typeface="Arvo"/>
                <a:ea typeface="Arvo"/>
                <a:cs typeface="Arvo"/>
                <a:sym typeface="Arvo"/>
              </a:rPr>
              <a:t>Uma distinção útil</a:t>
            </a:r>
          </a:p>
          <a:p>
            <a:pPr algn="l">
              <a:lnSpc>
                <a:spcPts val="7839"/>
              </a:lnSpc>
            </a:pPr>
            <a:r>
              <a:rPr lang="en-US" sz="5599" spc="223">
                <a:solidFill>
                  <a:srgbClr val="113C61"/>
                </a:solidFill>
                <a:latin typeface="Arvo"/>
                <a:ea typeface="Arvo"/>
                <a:cs typeface="Arvo"/>
                <a:sym typeface="Arvo"/>
              </a:rPr>
              <a:t>DIGNIDADE É DIFERENTE DE AUTONOMIA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750019" y="5768835"/>
            <a:ext cx="15405802" cy="1275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O reforço da dignidade deve aumentar particularmente quando a autonomia escasseia ou desaparece associada à vulnerabilidade do ser humano.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750019" y="3825735"/>
            <a:ext cx="15662672" cy="1275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A autonomia é um valor essencial quando falamos de cuidados no âmbito da saúde. Respeito pela liberdade, vontade e desejos da pessoa doente.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750019" y="7711935"/>
            <a:ext cx="15388723" cy="19230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Autonomia e dignidade devem ser consideradas em conjunto, numa relação de complementaridade.</a:t>
            </a:r>
          </a:p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4082208" y="9007335"/>
            <a:ext cx="3199066" cy="6276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00"/>
              </a:lnSpc>
            </a:pPr>
            <a:r>
              <a:rPr lang="en-US" sz="3199" spc="159">
                <a:solidFill>
                  <a:srgbClr val="113C61"/>
                </a:solidFill>
                <a:latin typeface="Roboto"/>
                <a:ea typeface="Roboto"/>
                <a:cs typeface="Roboto"/>
                <a:sym typeface="Roboto"/>
              </a:rPr>
              <a:t>(Pullman, 1999)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DAGfivtNisw</dc:identifier>
  <dcterms:modified xsi:type="dcterms:W3CDTF">2011-08-01T06:04:30Z</dcterms:modified>
  <cp:revision>1</cp:revision>
  <dc:title>Dignidade em fim de vida.pdf</dc:title>
</cp:coreProperties>
</file>